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8" r:id="rId2"/>
    <p:sldId id="259" r:id="rId3"/>
    <p:sldId id="260" r:id="rId4"/>
    <p:sldId id="261" r:id="rId5"/>
    <p:sldId id="262" r:id="rId6"/>
    <p:sldId id="264" r:id="rId7"/>
    <p:sldId id="265" r:id="rId8"/>
    <p:sldId id="266" r:id="rId9"/>
    <p:sldId id="269" r:id="rId10"/>
    <p:sldId id="267" r:id="rId11"/>
    <p:sldId id="263"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68" r:id="rId26"/>
    <p:sldId id="283"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000000"/>
    <a:srgbClr val="009900"/>
    <a:srgbClr val="333333"/>
    <a:srgbClr val="FFFF66"/>
    <a:srgbClr val="CCFFCC"/>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varScale="1">
        <p:scale>
          <a:sx n="162" d="100"/>
          <a:sy n="162" d="100"/>
        </p:scale>
        <p:origin x="176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028DC5D2-779E-B3DE-6E97-B4A20B9A7E5D}"/>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8131" name="Rectangle 3">
            <a:extLst>
              <a:ext uri="{FF2B5EF4-FFF2-40B4-BE49-F238E27FC236}">
                <a16:creationId xmlns:a16="http://schemas.microsoft.com/office/drawing/2014/main" id="{C5BECA25-D5A3-FD69-5A0B-277271E9CF5B}"/>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8132" name="Rectangle 4">
            <a:extLst>
              <a:ext uri="{FF2B5EF4-FFF2-40B4-BE49-F238E27FC236}">
                <a16:creationId xmlns:a16="http://schemas.microsoft.com/office/drawing/2014/main" id="{45390E56-A27F-7BC2-35EA-D70BE7F0D7D2}"/>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8133" name="Rectangle 5">
            <a:extLst>
              <a:ext uri="{FF2B5EF4-FFF2-40B4-BE49-F238E27FC236}">
                <a16:creationId xmlns:a16="http://schemas.microsoft.com/office/drawing/2014/main" id="{BE48CD57-BEF1-E3CB-F1DA-0E3BB03768FE}"/>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21F77AD-564E-4C6E-866B-7123039C237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8F2106E-FEB6-297C-3C22-B6D45371DA3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8675" name="Rectangle 3">
            <a:extLst>
              <a:ext uri="{FF2B5EF4-FFF2-40B4-BE49-F238E27FC236}">
                <a16:creationId xmlns:a16="http://schemas.microsoft.com/office/drawing/2014/main" id="{B28EFEEE-EB85-B61F-BF3D-4043538C8E38}"/>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8676" name="Rectangle 4">
            <a:extLst>
              <a:ext uri="{FF2B5EF4-FFF2-40B4-BE49-F238E27FC236}">
                <a16:creationId xmlns:a16="http://schemas.microsoft.com/office/drawing/2014/main" id="{491410AB-B4B0-A8A7-BB18-38EB5C9C3E0D}"/>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a:extLst>
              <a:ext uri="{FF2B5EF4-FFF2-40B4-BE49-F238E27FC236}">
                <a16:creationId xmlns:a16="http://schemas.microsoft.com/office/drawing/2014/main" id="{5551A8EC-C25F-043B-3454-516A6A32677F}"/>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78" name="Rectangle 6">
            <a:extLst>
              <a:ext uri="{FF2B5EF4-FFF2-40B4-BE49-F238E27FC236}">
                <a16:creationId xmlns:a16="http://schemas.microsoft.com/office/drawing/2014/main" id="{C1D8D8D3-36CA-A5FB-70F1-CA80269938AE}"/>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8679" name="Rectangle 7">
            <a:extLst>
              <a:ext uri="{FF2B5EF4-FFF2-40B4-BE49-F238E27FC236}">
                <a16:creationId xmlns:a16="http://schemas.microsoft.com/office/drawing/2014/main" id="{8CA59D77-FD26-AA8A-3752-23DF88958A57}"/>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C853743-99CB-40D9-859D-7348866BFC1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AF5BEA6-F032-4D74-F7D6-3D3D141B9A58}"/>
              </a:ext>
            </a:extLst>
          </p:cNvPr>
          <p:cNvSpPr>
            <a:spLocks noGrp="1" noChangeArrowheads="1"/>
          </p:cNvSpPr>
          <p:nvPr>
            <p:ph type="sldNum" sz="quarter" idx="5"/>
          </p:nvPr>
        </p:nvSpPr>
        <p:spPr>
          <a:ln/>
        </p:spPr>
        <p:txBody>
          <a:bodyPr/>
          <a:lstStyle/>
          <a:p>
            <a:fld id="{1F7C5B99-400E-4B52-9A93-BD764640A911}" type="slidenum">
              <a:rPr lang="en-US" altLang="en-US"/>
              <a:pPr/>
              <a:t>1</a:t>
            </a:fld>
            <a:endParaRPr lang="en-US" altLang="en-US"/>
          </a:p>
        </p:txBody>
      </p:sp>
      <p:sp>
        <p:nvSpPr>
          <p:cNvPr id="58370" name="Rectangle 2">
            <a:extLst>
              <a:ext uri="{FF2B5EF4-FFF2-40B4-BE49-F238E27FC236}">
                <a16:creationId xmlns:a16="http://schemas.microsoft.com/office/drawing/2014/main" id="{1EEE77FF-CFF1-E461-1B70-FF150290BC55}"/>
              </a:ext>
            </a:extLst>
          </p:cNvPr>
          <p:cNvSpPr>
            <a:spLocks noChangeArrowheads="1" noTextEdit="1"/>
          </p:cNvSpPr>
          <p:nvPr>
            <p:ph type="sldImg"/>
          </p:nvPr>
        </p:nvSpPr>
        <p:spPr>
          <a:ln/>
        </p:spPr>
      </p:sp>
      <p:sp>
        <p:nvSpPr>
          <p:cNvPr id="58371" name="Rectangle 3">
            <a:extLst>
              <a:ext uri="{FF2B5EF4-FFF2-40B4-BE49-F238E27FC236}">
                <a16:creationId xmlns:a16="http://schemas.microsoft.com/office/drawing/2014/main" id="{9BE5D4D7-C5E3-6861-1D6D-29676060356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1CAF9E8-CB94-5E44-2CF7-52080646B9C9}"/>
              </a:ext>
            </a:extLst>
          </p:cNvPr>
          <p:cNvSpPr>
            <a:spLocks noGrp="1" noChangeArrowheads="1"/>
          </p:cNvSpPr>
          <p:nvPr>
            <p:ph type="sldNum" sz="quarter" idx="5"/>
          </p:nvPr>
        </p:nvSpPr>
        <p:spPr>
          <a:ln/>
        </p:spPr>
        <p:txBody>
          <a:bodyPr/>
          <a:lstStyle/>
          <a:p>
            <a:fld id="{72817D9A-6925-4A76-B671-FA4122D348E1}" type="slidenum">
              <a:rPr lang="en-US" altLang="en-US"/>
              <a:pPr/>
              <a:t>10</a:t>
            </a:fld>
            <a:endParaRPr lang="en-US" altLang="en-US"/>
          </a:p>
        </p:txBody>
      </p:sp>
      <p:sp>
        <p:nvSpPr>
          <p:cNvPr id="67586" name="Rectangle 2">
            <a:extLst>
              <a:ext uri="{FF2B5EF4-FFF2-40B4-BE49-F238E27FC236}">
                <a16:creationId xmlns:a16="http://schemas.microsoft.com/office/drawing/2014/main" id="{16F72612-1395-8265-2517-FC4F898DDD92}"/>
              </a:ext>
            </a:extLst>
          </p:cNvPr>
          <p:cNvSpPr>
            <a:spLocks noChangeArrowheads="1" noTextEdit="1"/>
          </p:cNvSpPr>
          <p:nvPr>
            <p:ph type="sldImg"/>
          </p:nvPr>
        </p:nvSpPr>
        <p:spPr>
          <a:ln/>
        </p:spPr>
      </p:sp>
      <p:sp>
        <p:nvSpPr>
          <p:cNvPr id="67587" name="Rectangle 3">
            <a:extLst>
              <a:ext uri="{FF2B5EF4-FFF2-40B4-BE49-F238E27FC236}">
                <a16:creationId xmlns:a16="http://schemas.microsoft.com/office/drawing/2014/main" id="{A172FDDD-930A-56B8-FD26-1CB19FFAFEA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9395528-FDD8-0864-C2E1-560C987596DC}"/>
              </a:ext>
            </a:extLst>
          </p:cNvPr>
          <p:cNvSpPr>
            <a:spLocks noGrp="1" noChangeArrowheads="1"/>
          </p:cNvSpPr>
          <p:nvPr>
            <p:ph type="sldNum" sz="quarter" idx="5"/>
          </p:nvPr>
        </p:nvSpPr>
        <p:spPr>
          <a:ln/>
        </p:spPr>
        <p:txBody>
          <a:bodyPr/>
          <a:lstStyle/>
          <a:p>
            <a:fld id="{7792B5C1-402D-4162-8EB8-8BE3386CBF87}" type="slidenum">
              <a:rPr lang="en-US" altLang="en-US"/>
              <a:pPr/>
              <a:t>11</a:t>
            </a:fld>
            <a:endParaRPr lang="en-US" altLang="en-US"/>
          </a:p>
        </p:txBody>
      </p:sp>
      <p:sp>
        <p:nvSpPr>
          <p:cNvPr id="68610" name="Rectangle 2">
            <a:extLst>
              <a:ext uri="{FF2B5EF4-FFF2-40B4-BE49-F238E27FC236}">
                <a16:creationId xmlns:a16="http://schemas.microsoft.com/office/drawing/2014/main" id="{3D2E0720-4E64-A384-3EBD-B313A8484802}"/>
              </a:ext>
            </a:extLst>
          </p:cNvPr>
          <p:cNvSpPr>
            <a:spLocks noChangeArrowheads="1" noTextEdit="1"/>
          </p:cNvSpPr>
          <p:nvPr>
            <p:ph type="sldImg"/>
          </p:nvPr>
        </p:nvSpPr>
        <p:spPr>
          <a:ln/>
        </p:spPr>
      </p:sp>
      <p:sp>
        <p:nvSpPr>
          <p:cNvPr id="68611" name="Rectangle 3">
            <a:extLst>
              <a:ext uri="{FF2B5EF4-FFF2-40B4-BE49-F238E27FC236}">
                <a16:creationId xmlns:a16="http://schemas.microsoft.com/office/drawing/2014/main" id="{29AD8B85-6545-9A7F-813E-776F4F658AC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C53BE73-04F1-5889-0FA5-110F4B00A182}"/>
              </a:ext>
            </a:extLst>
          </p:cNvPr>
          <p:cNvSpPr>
            <a:spLocks noGrp="1" noChangeArrowheads="1"/>
          </p:cNvSpPr>
          <p:nvPr>
            <p:ph type="sldNum" sz="quarter" idx="5"/>
          </p:nvPr>
        </p:nvSpPr>
        <p:spPr>
          <a:ln/>
        </p:spPr>
        <p:txBody>
          <a:bodyPr/>
          <a:lstStyle/>
          <a:p>
            <a:fld id="{77D6FB4A-936F-4FD7-BBF5-BB59F7B240D7}" type="slidenum">
              <a:rPr lang="en-US" altLang="en-US"/>
              <a:pPr/>
              <a:t>12</a:t>
            </a:fld>
            <a:endParaRPr lang="en-US" altLang="en-US"/>
          </a:p>
        </p:txBody>
      </p:sp>
      <p:sp>
        <p:nvSpPr>
          <p:cNvPr id="69634" name="Rectangle 2">
            <a:extLst>
              <a:ext uri="{FF2B5EF4-FFF2-40B4-BE49-F238E27FC236}">
                <a16:creationId xmlns:a16="http://schemas.microsoft.com/office/drawing/2014/main" id="{F9B1370C-A19B-2CE8-D91E-9100C86A446B}"/>
              </a:ext>
            </a:extLst>
          </p:cNvPr>
          <p:cNvSpPr>
            <a:spLocks noChangeArrowheads="1" noTextEdit="1"/>
          </p:cNvSpPr>
          <p:nvPr>
            <p:ph type="sldImg"/>
          </p:nvPr>
        </p:nvSpPr>
        <p:spPr>
          <a:ln/>
        </p:spPr>
      </p:sp>
      <p:sp>
        <p:nvSpPr>
          <p:cNvPr id="69635" name="Rectangle 3">
            <a:extLst>
              <a:ext uri="{FF2B5EF4-FFF2-40B4-BE49-F238E27FC236}">
                <a16:creationId xmlns:a16="http://schemas.microsoft.com/office/drawing/2014/main" id="{E1922B9A-C150-BE18-573F-64150609B25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338F55A-6B2C-7875-CB2E-8229C6B38CCE}"/>
              </a:ext>
            </a:extLst>
          </p:cNvPr>
          <p:cNvSpPr>
            <a:spLocks noGrp="1" noChangeArrowheads="1"/>
          </p:cNvSpPr>
          <p:nvPr>
            <p:ph type="sldNum" sz="quarter" idx="5"/>
          </p:nvPr>
        </p:nvSpPr>
        <p:spPr>
          <a:ln/>
        </p:spPr>
        <p:txBody>
          <a:bodyPr/>
          <a:lstStyle/>
          <a:p>
            <a:fld id="{A7CC1BD7-5F4B-478C-BC55-1097295AD75C}" type="slidenum">
              <a:rPr lang="en-US" altLang="en-US"/>
              <a:pPr/>
              <a:t>13</a:t>
            </a:fld>
            <a:endParaRPr lang="en-US" altLang="en-US"/>
          </a:p>
        </p:txBody>
      </p:sp>
      <p:sp>
        <p:nvSpPr>
          <p:cNvPr id="70658" name="Rectangle 2">
            <a:extLst>
              <a:ext uri="{FF2B5EF4-FFF2-40B4-BE49-F238E27FC236}">
                <a16:creationId xmlns:a16="http://schemas.microsoft.com/office/drawing/2014/main" id="{7B826C43-3DA4-C719-7E59-D1802B9C9BC3}"/>
              </a:ext>
            </a:extLst>
          </p:cNvPr>
          <p:cNvSpPr>
            <a:spLocks noChangeArrowheads="1" noTextEdit="1"/>
          </p:cNvSpPr>
          <p:nvPr>
            <p:ph type="sldImg"/>
          </p:nvPr>
        </p:nvSpPr>
        <p:spPr>
          <a:ln/>
        </p:spPr>
      </p:sp>
      <p:sp>
        <p:nvSpPr>
          <p:cNvPr id="70659" name="Rectangle 3">
            <a:extLst>
              <a:ext uri="{FF2B5EF4-FFF2-40B4-BE49-F238E27FC236}">
                <a16:creationId xmlns:a16="http://schemas.microsoft.com/office/drawing/2014/main" id="{962B94A5-FFD5-FB34-BA57-81B74424752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52BC666-13AF-E63D-B53D-B4552BCFD780}"/>
              </a:ext>
            </a:extLst>
          </p:cNvPr>
          <p:cNvSpPr>
            <a:spLocks noGrp="1" noChangeArrowheads="1"/>
          </p:cNvSpPr>
          <p:nvPr>
            <p:ph type="sldNum" sz="quarter" idx="5"/>
          </p:nvPr>
        </p:nvSpPr>
        <p:spPr>
          <a:ln/>
        </p:spPr>
        <p:txBody>
          <a:bodyPr/>
          <a:lstStyle/>
          <a:p>
            <a:fld id="{96F66A35-A59B-4FAD-88CE-9E6DF8B0AEED}" type="slidenum">
              <a:rPr lang="en-US" altLang="en-US"/>
              <a:pPr/>
              <a:t>14</a:t>
            </a:fld>
            <a:endParaRPr lang="en-US" altLang="en-US"/>
          </a:p>
        </p:txBody>
      </p:sp>
      <p:sp>
        <p:nvSpPr>
          <p:cNvPr id="71682" name="Rectangle 2">
            <a:extLst>
              <a:ext uri="{FF2B5EF4-FFF2-40B4-BE49-F238E27FC236}">
                <a16:creationId xmlns:a16="http://schemas.microsoft.com/office/drawing/2014/main" id="{09A5B521-9691-B7CA-0899-44AFC8631EF0}"/>
              </a:ext>
            </a:extLst>
          </p:cNvPr>
          <p:cNvSpPr>
            <a:spLocks noChangeArrowheads="1" noTextEdit="1"/>
          </p:cNvSpPr>
          <p:nvPr>
            <p:ph type="sldImg"/>
          </p:nvPr>
        </p:nvSpPr>
        <p:spPr>
          <a:ln/>
        </p:spPr>
      </p:sp>
      <p:sp>
        <p:nvSpPr>
          <p:cNvPr id="71683" name="Rectangle 3">
            <a:extLst>
              <a:ext uri="{FF2B5EF4-FFF2-40B4-BE49-F238E27FC236}">
                <a16:creationId xmlns:a16="http://schemas.microsoft.com/office/drawing/2014/main" id="{684D0E82-A167-90D7-0927-713B1CAA327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D2A0948-AF52-331D-4319-D8BA45F4BC98}"/>
              </a:ext>
            </a:extLst>
          </p:cNvPr>
          <p:cNvSpPr>
            <a:spLocks noGrp="1" noChangeArrowheads="1"/>
          </p:cNvSpPr>
          <p:nvPr>
            <p:ph type="sldNum" sz="quarter" idx="5"/>
          </p:nvPr>
        </p:nvSpPr>
        <p:spPr>
          <a:ln/>
        </p:spPr>
        <p:txBody>
          <a:bodyPr/>
          <a:lstStyle/>
          <a:p>
            <a:fld id="{93844805-4002-40CA-A860-E43A12394F8E}" type="slidenum">
              <a:rPr lang="en-US" altLang="en-US"/>
              <a:pPr/>
              <a:t>15</a:t>
            </a:fld>
            <a:endParaRPr lang="en-US" altLang="en-US"/>
          </a:p>
        </p:txBody>
      </p:sp>
      <p:sp>
        <p:nvSpPr>
          <p:cNvPr id="72706" name="Rectangle 2">
            <a:extLst>
              <a:ext uri="{FF2B5EF4-FFF2-40B4-BE49-F238E27FC236}">
                <a16:creationId xmlns:a16="http://schemas.microsoft.com/office/drawing/2014/main" id="{527739A8-BCC8-C90E-53CF-14D760742C79}"/>
              </a:ext>
            </a:extLst>
          </p:cNvPr>
          <p:cNvSpPr>
            <a:spLocks noChangeArrowheads="1" noTextEdit="1"/>
          </p:cNvSpPr>
          <p:nvPr>
            <p:ph type="sldImg"/>
          </p:nvPr>
        </p:nvSpPr>
        <p:spPr>
          <a:ln/>
        </p:spPr>
      </p:sp>
      <p:sp>
        <p:nvSpPr>
          <p:cNvPr id="72707" name="Rectangle 3">
            <a:extLst>
              <a:ext uri="{FF2B5EF4-FFF2-40B4-BE49-F238E27FC236}">
                <a16:creationId xmlns:a16="http://schemas.microsoft.com/office/drawing/2014/main" id="{019C6181-AB15-2252-1305-7139F7FDCB7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A7B6C29-F491-0273-F01E-071A91A1C0E4}"/>
              </a:ext>
            </a:extLst>
          </p:cNvPr>
          <p:cNvSpPr>
            <a:spLocks noGrp="1" noChangeArrowheads="1"/>
          </p:cNvSpPr>
          <p:nvPr>
            <p:ph type="sldNum" sz="quarter" idx="5"/>
          </p:nvPr>
        </p:nvSpPr>
        <p:spPr>
          <a:ln/>
        </p:spPr>
        <p:txBody>
          <a:bodyPr/>
          <a:lstStyle/>
          <a:p>
            <a:fld id="{5336993B-B149-40D4-AF5F-CA28F783E428}" type="slidenum">
              <a:rPr lang="en-US" altLang="en-US"/>
              <a:pPr/>
              <a:t>16</a:t>
            </a:fld>
            <a:endParaRPr lang="en-US" altLang="en-US"/>
          </a:p>
        </p:txBody>
      </p:sp>
      <p:sp>
        <p:nvSpPr>
          <p:cNvPr id="73730" name="Rectangle 2">
            <a:extLst>
              <a:ext uri="{FF2B5EF4-FFF2-40B4-BE49-F238E27FC236}">
                <a16:creationId xmlns:a16="http://schemas.microsoft.com/office/drawing/2014/main" id="{FF31C40B-C790-4C2C-0C56-5BCAD26E741C}"/>
              </a:ext>
            </a:extLst>
          </p:cNvPr>
          <p:cNvSpPr>
            <a:spLocks noChangeArrowheads="1" noTextEdit="1"/>
          </p:cNvSpPr>
          <p:nvPr>
            <p:ph type="sldImg"/>
          </p:nvPr>
        </p:nvSpPr>
        <p:spPr>
          <a:ln/>
        </p:spPr>
      </p:sp>
      <p:sp>
        <p:nvSpPr>
          <p:cNvPr id="73731" name="Rectangle 3">
            <a:extLst>
              <a:ext uri="{FF2B5EF4-FFF2-40B4-BE49-F238E27FC236}">
                <a16:creationId xmlns:a16="http://schemas.microsoft.com/office/drawing/2014/main" id="{D7F5EFC9-AA0D-0240-A11A-C8521C0EF76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3C1AA4F-2637-4296-2077-CE7580DC396D}"/>
              </a:ext>
            </a:extLst>
          </p:cNvPr>
          <p:cNvSpPr>
            <a:spLocks noGrp="1" noChangeArrowheads="1"/>
          </p:cNvSpPr>
          <p:nvPr>
            <p:ph type="sldNum" sz="quarter" idx="5"/>
          </p:nvPr>
        </p:nvSpPr>
        <p:spPr>
          <a:ln/>
        </p:spPr>
        <p:txBody>
          <a:bodyPr/>
          <a:lstStyle/>
          <a:p>
            <a:fld id="{530D5404-B909-45BA-B21A-359DEB9D937E}" type="slidenum">
              <a:rPr lang="en-US" altLang="en-US"/>
              <a:pPr/>
              <a:t>17</a:t>
            </a:fld>
            <a:endParaRPr lang="en-US" altLang="en-US"/>
          </a:p>
        </p:txBody>
      </p:sp>
      <p:sp>
        <p:nvSpPr>
          <p:cNvPr id="74754" name="Rectangle 2">
            <a:extLst>
              <a:ext uri="{FF2B5EF4-FFF2-40B4-BE49-F238E27FC236}">
                <a16:creationId xmlns:a16="http://schemas.microsoft.com/office/drawing/2014/main" id="{558E9E04-7854-E199-200E-46ABF8321E12}"/>
              </a:ext>
            </a:extLst>
          </p:cNvPr>
          <p:cNvSpPr>
            <a:spLocks noChangeArrowheads="1" noTextEdit="1"/>
          </p:cNvSpPr>
          <p:nvPr>
            <p:ph type="sldImg"/>
          </p:nvPr>
        </p:nvSpPr>
        <p:spPr>
          <a:ln/>
        </p:spPr>
      </p:sp>
      <p:sp>
        <p:nvSpPr>
          <p:cNvPr id="74755" name="Rectangle 3">
            <a:extLst>
              <a:ext uri="{FF2B5EF4-FFF2-40B4-BE49-F238E27FC236}">
                <a16:creationId xmlns:a16="http://schemas.microsoft.com/office/drawing/2014/main" id="{7840B4DF-91CA-9C3D-38F3-7225839C056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B224AC6-40ED-7303-1824-E49FD3C070D8}"/>
              </a:ext>
            </a:extLst>
          </p:cNvPr>
          <p:cNvSpPr>
            <a:spLocks noGrp="1" noChangeArrowheads="1"/>
          </p:cNvSpPr>
          <p:nvPr>
            <p:ph type="sldNum" sz="quarter" idx="5"/>
          </p:nvPr>
        </p:nvSpPr>
        <p:spPr>
          <a:ln/>
        </p:spPr>
        <p:txBody>
          <a:bodyPr/>
          <a:lstStyle/>
          <a:p>
            <a:fld id="{D80D322F-C9AD-43AA-A048-D1DA6F174769}" type="slidenum">
              <a:rPr lang="en-US" altLang="en-US"/>
              <a:pPr/>
              <a:t>18</a:t>
            </a:fld>
            <a:endParaRPr lang="en-US" altLang="en-US"/>
          </a:p>
        </p:txBody>
      </p:sp>
      <p:sp>
        <p:nvSpPr>
          <p:cNvPr id="75778" name="Rectangle 2">
            <a:extLst>
              <a:ext uri="{FF2B5EF4-FFF2-40B4-BE49-F238E27FC236}">
                <a16:creationId xmlns:a16="http://schemas.microsoft.com/office/drawing/2014/main" id="{E04C5AFA-8716-FDA7-17ED-B08F762F126B}"/>
              </a:ext>
            </a:extLst>
          </p:cNvPr>
          <p:cNvSpPr>
            <a:spLocks noChangeArrowheads="1" noTextEdit="1"/>
          </p:cNvSpPr>
          <p:nvPr>
            <p:ph type="sldImg"/>
          </p:nvPr>
        </p:nvSpPr>
        <p:spPr>
          <a:ln/>
        </p:spPr>
      </p:sp>
      <p:sp>
        <p:nvSpPr>
          <p:cNvPr id="75779" name="Rectangle 3">
            <a:extLst>
              <a:ext uri="{FF2B5EF4-FFF2-40B4-BE49-F238E27FC236}">
                <a16:creationId xmlns:a16="http://schemas.microsoft.com/office/drawing/2014/main" id="{AB6C9284-54FA-EC3F-73FE-7369578FB00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1B5A574-CB0E-882D-9CEE-152BECE0DCA6}"/>
              </a:ext>
            </a:extLst>
          </p:cNvPr>
          <p:cNvSpPr>
            <a:spLocks noGrp="1" noChangeArrowheads="1"/>
          </p:cNvSpPr>
          <p:nvPr>
            <p:ph type="sldNum" sz="quarter" idx="5"/>
          </p:nvPr>
        </p:nvSpPr>
        <p:spPr>
          <a:ln/>
        </p:spPr>
        <p:txBody>
          <a:bodyPr/>
          <a:lstStyle/>
          <a:p>
            <a:fld id="{EFF67688-F5A3-41FB-B751-2BF0CD53DFBB}" type="slidenum">
              <a:rPr lang="en-US" altLang="en-US"/>
              <a:pPr/>
              <a:t>19</a:t>
            </a:fld>
            <a:endParaRPr lang="en-US" altLang="en-US"/>
          </a:p>
        </p:txBody>
      </p:sp>
      <p:sp>
        <p:nvSpPr>
          <p:cNvPr id="76802" name="Rectangle 2">
            <a:extLst>
              <a:ext uri="{FF2B5EF4-FFF2-40B4-BE49-F238E27FC236}">
                <a16:creationId xmlns:a16="http://schemas.microsoft.com/office/drawing/2014/main" id="{05AEE09B-C58B-96E0-060E-53EBB33A2565}"/>
              </a:ext>
            </a:extLst>
          </p:cNvPr>
          <p:cNvSpPr>
            <a:spLocks noChangeArrowheads="1" noTextEdit="1"/>
          </p:cNvSpPr>
          <p:nvPr>
            <p:ph type="sldImg"/>
          </p:nvPr>
        </p:nvSpPr>
        <p:spPr>
          <a:ln/>
        </p:spPr>
      </p:sp>
      <p:sp>
        <p:nvSpPr>
          <p:cNvPr id="76803" name="Rectangle 3">
            <a:extLst>
              <a:ext uri="{FF2B5EF4-FFF2-40B4-BE49-F238E27FC236}">
                <a16:creationId xmlns:a16="http://schemas.microsoft.com/office/drawing/2014/main" id="{114B742E-B58D-6FC1-6167-E52F86EFBF9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444E737-658B-CAF8-1CD2-857474000CCB}"/>
              </a:ext>
            </a:extLst>
          </p:cNvPr>
          <p:cNvSpPr>
            <a:spLocks noGrp="1" noChangeArrowheads="1"/>
          </p:cNvSpPr>
          <p:nvPr>
            <p:ph type="sldNum" sz="quarter" idx="5"/>
          </p:nvPr>
        </p:nvSpPr>
        <p:spPr>
          <a:ln/>
        </p:spPr>
        <p:txBody>
          <a:bodyPr/>
          <a:lstStyle/>
          <a:p>
            <a:fld id="{8276D00C-30DB-41B5-B0BF-3B267C7E4A5C}" type="slidenum">
              <a:rPr lang="en-US" altLang="en-US"/>
              <a:pPr/>
              <a:t>2</a:t>
            </a:fld>
            <a:endParaRPr lang="en-US" altLang="en-US"/>
          </a:p>
        </p:txBody>
      </p:sp>
      <p:sp>
        <p:nvSpPr>
          <p:cNvPr id="59394" name="Rectangle 2">
            <a:extLst>
              <a:ext uri="{FF2B5EF4-FFF2-40B4-BE49-F238E27FC236}">
                <a16:creationId xmlns:a16="http://schemas.microsoft.com/office/drawing/2014/main" id="{989F823F-46AF-6D8E-6F66-406D9F5530F6}"/>
              </a:ext>
            </a:extLst>
          </p:cNvPr>
          <p:cNvSpPr>
            <a:spLocks noChangeArrowheads="1" noTextEdit="1"/>
          </p:cNvSpPr>
          <p:nvPr>
            <p:ph type="sldImg"/>
          </p:nvPr>
        </p:nvSpPr>
        <p:spPr>
          <a:ln/>
        </p:spPr>
      </p:sp>
      <p:sp>
        <p:nvSpPr>
          <p:cNvPr id="59395" name="Rectangle 3">
            <a:extLst>
              <a:ext uri="{FF2B5EF4-FFF2-40B4-BE49-F238E27FC236}">
                <a16:creationId xmlns:a16="http://schemas.microsoft.com/office/drawing/2014/main" id="{3DC0FA3A-B055-2624-F238-C6A11951ACA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48D3E90-9866-1926-3C17-B78D3EDA82BC}"/>
              </a:ext>
            </a:extLst>
          </p:cNvPr>
          <p:cNvSpPr>
            <a:spLocks noGrp="1" noChangeArrowheads="1"/>
          </p:cNvSpPr>
          <p:nvPr>
            <p:ph type="sldNum" sz="quarter" idx="5"/>
          </p:nvPr>
        </p:nvSpPr>
        <p:spPr>
          <a:ln/>
        </p:spPr>
        <p:txBody>
          <a:bodyPr/>
          <a:lstStyle/>
          <a:p>
            <a:fld id="{458635A2-AB6E-4ED3-A72D-41DC567409D1}" type="slidenum">
              <a:rPr lang="en-US" altLang="en-US"/>
              <a:pPr/>
              <a:t>20</a:t>
            </a:fld>
            <a:endParaRPr lang="en-US" altLang="en-US"/>
          </a:p>
        </p:txBody>
      </p:sp>
      <p:sp>
        <p:nvSpPr>
          <p:cNvPr id="77826" name="Rectangle 2">
            <a:extLst>
              <a:ext uri="{FF2B5EF4-FFF2-40B4-BE49-F238E27FC236}">
                <a16:creationId xmlns:a16="http://schemas.microsoft.com/office/drawing/2014/main" id="{842B4C1D-F9E9-640C-7281-2E56E616D6FB}"/>
              </a:ext>
            </a:extLst>
          </p:cNvPr>
          <p:cNvSpPr>
            <a:spLocks noChangeArrowheads="1" noTextEdit="1"/>
          </p:cNvSpPr>
          <p:nvPr>
            <p:ph type="sldImg"/>
          </p:nvPr>
        </p:nvSpPr>
        <p:spPr>
          <a:ln/>
        </p:spPr>
      </p:sp>
      <p:sp>
        <p:nvSpPr>
          <p:cNvPr id="77827" name="Rectangle 3">
            <a:extLst>
              <a:ext uri="{FF2B5EF4-FFF2-40B4-BE49-F238E27FC236}">
                <a16:creationId xmlns:a16="http://schemas.microsoft.com/office/drawing/2014/main" id="{B05E6DD6-BF73-FDD5-4E54-AAC325D1724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B6A477B-7027-921B-168D-FCCD01DE6EB5}"/>
              </a:ext>
            </a:extLst>
          </p:cNvPr>
          <p:cNvSpPr>
            <a:spLocks noGrp="1" noChangeArrowheads="1"/>
          </p:cNvSpPr>
          <p:nvPr>
            <p:ph type="sldNum" sz="quarter" idx="5"/>
          </p:nvPr>
        </p:nvSpPr>
        <p:spPr>
          <a:ln/>
        </p:spPr>
        <p:txBody>
          <a:bodyPr/>
          <a:lstStyle/>
          <a:p>
            <a:fld id="{175EAAF9-6AB5-4BCF-B876-C6681BFDC23A}" type="slidenum">
              <a:rPr lang="en-US" altLang="en-US"/>
              <a:pPr/>
              <a:t>21</a:t>
            </a:fld>
            <a:endParaRPr lang="en-US" altLang="en-US"/>
          </a:p>
        </p:txBody>
      </p:sp>
      <p:sp>
        <p:nvSpPr>
          <p:cNvPr id="78850" name="Rectangle 2">
            <a:extLst>
              <a:ext uri="{FF2B5EF4-FFF2-40B4-BE49-F238E27FC236}">
                <a16:creationId xmlns:a16="http://schemas.microsoft.com/office/drawing/2014/main" id="{70013BCD-4285-B242-26B2-FA90E9B63274}"/>
              </a:ext>
            </a:extLst>
          </p:cNvPr>
          <p:cNvSpPr>
            <a:spLocks noChangeArrowheads="1" noTextEdit="1"/>
          </p:cNvSpPr>
          <p:nvPr>
            <p:ph type="sldImg"/>
          </p:nvPr>
        </p:nvSpPr>
        <p:spPr>
          <a:ln/>
        </p:spPr>
      </p:sp>
      <p:sp>
        <p:nvSpPr>
          <p:cNvPr id="78851" name="Rectangle 3">
            <a:extLst>
              <a:ext uri="{FF2B5EF4-FFF2-40B4-BE49-F238E27FC236}">
                <a16:creationId xmlns:a16="http://schemas.microsoft.com/office/drawing/2014/main" id="{F5F6921F-9CF2-A762-62D0-FA767B296D2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1750F05-7E95-0A96-FE26-70CF3521C821}"/>
              </a:ext>
            </a:extLst>
          </p:cNvPr>
          <p:cNvSpPr>
            <a:spLocks noGrp="1" noChangeArrowheads="1"/>
          </p:cNvSpPr>
          <p:nvPr>
            <p:ph type="sldNum" sz="quarter" idx="5"/>
          </p:nvPr>
        </p:nvSpPr>
        <p:spPr>
          <a:ln/>
        </p:spPr>
        <p:txBody>
          <a:bodyPr/>
          <a:lstStyle/>
          <a:p>
            <a:fld id="{D5E9B2F8-2AB3-4DA6-B577-883D37592038}" type="slidenum">
              <a:rPr lang="en-US" altLang="en-US"/>
              <a:pPr/>
              <a:t>22</a:t>
            </a:fld>
            <a:endParaRPr lang="en-US" altLang="en-US"/>
          </a:p>
        </p:txBody>
      </p:sp>
      <p:sp>
        <p:nvSpPr>
          <p:cNvPr id="79874" name="Rectangle 2">
            <a:extLst>
              <a:ext uri="{FF2B5EF4-FFF2-40B4-BE49-F238E27FC236}">
                <a16:creationId xmlns:a16="http://schemas.microsoft.com/office/drawing/2014/main" id="{D90A35AC-B3AF-1766-5E7C-C4826328D282}"/>
              </a:ext>
            </a:extLst>
          </p:cNvPr>
          <p:cNvSpPr>
            <a:spLocks noChangeArrowheads="1" noTextEdit="1"/>
          </p:cNvSpPr>
          <p:nvPr>
            <p:ph type="sldImg"/>
          </p:nvPr>
        </p:nvSpPr>
        <p:spPr>
          <a:ln/>
        </p:spPr>
      </p:sp>
      <p:sp>
        <p:nvSpPr>
          <p:cNvPr id="79875" name="Rectangle 3">
            <a:extLst>
              <a:ext uri="{FF2B5EF4-FFF2-40B4-BE49-F238E27FC236}">
                <a16:creationId xmlns:a16="http://schemas.microsoft.com/office/drawing/2014/main" id="{CAA00217-6DFD-EEDB-E182-748B3CC6F89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53257DF-7229-9030-F262-1FE2EBD0B5EF}"/>
              </a:ext>
            </a:extLst>
          </p:cNvPr>
          <p:cNvSpPr>
            <a:spLocks noGrp="1" noChangeArrowheads="1"/>
          </p:cNvSpPr>
          <p:nvPr>
            <p:ph type="sldNum" sz="quarter" idx="5"/>
          </p:nvPr>
        </p:nvSpPr>
        <p:spPr>
          <a:ln/>
        </p:spPr>
        <p:txBody>
          <a:bodyPr/>
          <a:lstStyle/>
          <a:p>
            <a:fld id="{7323283D-6372-4E99-8681-BA5B03D5412C}" type="slidenum">
              <a:rPr lang="en-US" altLang="en-US"/>
              <a:pPr/>
              <a:t>23</a:t>
            </a:fld>
            <a:endParaRPr lang="en-US" altLang="en-US"/>
          </a:p>
        </p:txBody>
      </p:sp>
      <p:sp>
        <p:nvSpPr>
          <p:cNvPr id="80898" name="Rectangle 2">
            <a:extLst>
              <a:ext uri="{FF2B5EF4-FFF2-40B4-BE49-F238E27FC236}">
                <a16:creationId xmlns:a16="http://schemas.microsoft.com/office/drawing/2014/main" id="{5C6D9EF5-4D31-8E3D-CC6F-B2856590774D}"/>
              </a:ext>
            </a:extLst>
          </p:cNvPr>
          <p:cNvSpPr>
            <a:spLocks noChangeArrowheads="1" noTextEdit="1"/>
          </p:cNvSpPr>
          <p:nvPr>
            <p:ph type="sldImg"/>
          </p:nvPr>
        </p:nvSpPr>
        <p:spPr>
          <a:ln/>
        </p:spPr>
      </p:sp>
      <p:sp>
        <p:nvSpPr>
          <p:cNvPr id="80899" name="Rectangle 3">
            <a:extLst>
              <a:ext uri="{FF2B5EF4-FFF2-40B4-BE49-F238E27FC236}">
                <a16:creationId xmlns:a16="http://schemas.microsoft.com/office/drawing/2014/main" id="{D7A67239-D19C-14AE-19DE-A1C16689C73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ABEC48-71F7-5886-7CA4-CC1C32C834F0}"/>
              </a:ext>
            </a:extLst>
          </p:cNvPr>
          <p:cNvSpPr>
            <a:spLocks noGrp="1" noChangeArrowheads="1"/>
          </p:cNvSpPr>
          <p:nvPr>
            <p:ph type="sldNum" sz="quarter" idx="5"/>
          </p:nvPr>
        </p:nvSpPr>
        <p:spPr>
          <a:ln/>
        </p:spPr>
        <p:txBody>
          <a:bodyPr/>
          <a:lstStyle/>
          <a:p>
            <a:fld id="{F6F3CBAF-54CA-4FA5-B99F-B3AD69104685}" type="slidenum">
              <a:rPr lang="en-US" altLang="en-US"/>
              <a:pPr/>
              <a:t>24</a:t>
            </a:fld>
            <a:endParaRPr lang="en-US" altLang="en-US"/>
          </a:p>
        </p:txBody>
      </p:sp>
      <p:sp>
        <p:nvSpPr>
          <p:cNvPr id="81922" name="Rectangle 2">
            <a:extLst>
              <a:ext uri="{FF2B5EF4-FFF2-40B4-BE49-F238E27FC236}">
                <a16:creationId xmlns:a16="http://schemas.microsoft.com/office/drawing/2014/main" id="{A365988F-0622-04DF-7211-85ED63F64C12}"/>
              </a:ext>
            </a:extLst>
          </p:cNvPr>
          <p:cNvSpPr>
            <a:spLocks noChangeArrowheads="1" noTextEdit="1"/>
          </p:cNvSpPr>
          <p:nvPr>
            <p:ph type="sldImg"/>
          </p:nvPr>
        </p:nvSpPr>
        <p:spPr>
          <a:ln/>
        </p:spPr>
      </p:sp>
      <p:sp>
        <p:nvSpPr>
          <p:cNvPr id="81923" name="Rectangle 3">
            <a:extLst>
              <a:ext uri="{FF2B5EF4-FFF2-40B4-BE49-F238E27FC236}">
                <a16:creationId xmlns:a16="http://schemas.microsoft.com/office/drawing/2014/main" id="{0BB858C0-FAC2-1CE3-A1BA-4E6FDBC46EB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61744FD-2352-D4AF-98ED-D911C7554DD0}"/>
              </a:ext>
            </a:extLst>
          </p:cNvPr>
          <p:cNvSpPr>
            <a:spLocks noGrp="1" noChangeArrowheads="1"/>
          </p:cNvSpPr>
          <p:nvPr>
            <p:ph type="sldNum" sz="quarter" idx="5"/>
          </p:nvPr>
        </p:nvSpPr>
        <p:spPr>
          <a:ln/>
        </p:spPr>
        <p:txBody>
          <a:bodyPr/>
          <a:lstStyle/>
          <a:p>
            <a:fld id="{7099E390-7B64-470E-99EB-60129F5E5AFF}" type="slidenum">
              <a:rPr lang="en-US" altLang="en-US"/>
              <a:pPr/>
              <a:t>25</a:t>
            </a:fld>
            <a:endParaRPr lang="en-US" altLang="en-US"/>
          </a:p>
        </p:txBody>
      </p:sp>
      <p:sp>
        <p:nvSpPr>
          <p:cNvPr id="82946" name="Rectangle 2">
            <a:extLst>
              <a:ext uri="{FF2B5EF4-FFF2-40B4-BE49-F238E27FC236}">
                <a16:creationId xmlns:a16="http://schemas.microsoft.com/office/drawing/2014/main" id="{FCAE44AA-AE28-DD44-094F-A8E2F1595A95}"/>
              </a:ext>
            </a:extLst>
          </p:cNvPr>
          <p:cNvSpPr>
            <a:spLocks noChangeArrowheads="1" noTextEdit="1"/>
          </p:cNvSpPr>
          <p:nvPr>
            <p:ph type="sldImg"/>
          </p:nvPr>
        </p:nvSpPr>
        <p:spPr>
          <a:ln/>
        </p:spPr>
      </p:sp>
      <p:sp>
        <p:nvSpPr>
          <p:cNvPr id="82947" name="Rectangle 3">
            <a:extLst>
              <a:ext uri="{FF2B5EF4-FFF2-40B4-BE49-F238E27FC236}">
                <a16:creationId xmlns:a16="http://schemas.microsoft.com/office/drawing/2014/main" id="{C6215200-C61D-82B8-4B2B-67643C1D4F0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46B1F06-B35A-5E5E-9CE9-D8222A0BE10D}"/>
              </a:ext>
            </a:extLst>
          </p:cNvPr>
          <p:cNvSpPr>
            <a:spLocks noGrp="1" noChangeArrowheads="1"/>
          </p:cNvSpPr>
          <p:nvPr>
            <p:ph type="sldNum" sz="quarter" idx="5"/>
          </p:nvPr>
        </p:nvSpPr>
        <p:spPr>
          <a:ln/>
        </p:spPr>
        <p:txBody>
          <a:bodyPr/>
          <a:lstStyle/>
          <a:p>
            <a:fld id="{3ADD8D9B-900D-4DFA-A8F5-BEF1CC2D66BB}" type="slidenum">
              <a:rPr lang="en-US" altLang="en-US"/>
              <a:pPr/>
              <a:t>26</a:t>
            </a:fld>
            <a:endParaRPr lang="en-US" altLang="en-US"/>
          </a:p>
        </p:txBody>
      </p:sp>
      <p:sp>
        <p:nvSpPr>
          <p:cNvPr id="84994" name="Rectangle 2">
            <a:extLst>
              <a:ext uri="{FF2B5EF4-FFF2-40B4-BE49-F238E27FC236}">
                <a16:creationId xmlns:a16="http://schemas.microsoft.com/office/drawing/2014/main" id="{C958DC72-4179-11F7-6C92-0478C3EB9384}"/>
              </a:ext>
            </a:extLst>
          </p:cNvPr>
          <p:cNvSpPr>
            <a:spLocks noChangeArrowheads="1" noTextEdit="1"/>
          </p:cNvSpPr>
          <p:nvPr>
            <p:ph type="sldImg"/>
          </p:nvPr>
        </p:nvSpPr>
        <p:spPr>
          <a:xfrm>
            <a:off x="1144588" y="685800"/>
            <a:ext cx="4572000" cy="3429000"/>
          </a:xfrm>
          <a:ln/>
        </p:spPr>
      </p:sp>
      <p:sp>
        <p:nvSpPr>
          <p:cNvPr id="84995" name="Rectangle 3">
            <a:extLst>
              <a:ext uri="{FF2B5EF4-FFF2-40B4-BE49-F238E27FC236}">
                <a16:creationId xmlns:a16="http://schemas.microsoft.com/office/drawing/2014/main" id="{E85DF771-B49E-C256-1F54-8DCB8B704E7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DF08773-D2A2-230F-70EC-C9B57BFA6BDE}"/>
              </a:ext>
            </a:extLst>
          </p:cNvPr>
          <p:cNvSpPr>
            <a:spLocks noGrp="1" noChangeArrowheads="1"/>
          </p:cNvSpPr>
          <p:nvPr>
            <p:ph type="sldNum" sz="quarter" idx="5"/>
          </p:nvPr>
        </p:nvSpPr>
        <p:spPr>
          <a:ln/>
        </p:spPr>
        <p:txBody>
          <a:bodyPr/>
          <a:lstStyle/>
          <a:p>
            <a:fld id="{0A81655C-5771-4AB3-AC20-051971EFFE87}" type="slidenum">
              <a:rPr lang="en-US" altLang="en-US"/>
              <a:pPr/>
              <a:t>3</a:t>
            </a:fld>
            <a:endParaRPr lang="en-US" altLang="en-US"/>
          </a:p>
        </p:txBody>
      </p:sp>
      <p:sp>
        <p:nvSpPr>
          <p:cNvPr id="60418" name="Rectangle 2">
            <a:extLst>
              <a:ext uri="{FF2B5EF4-FFF2-40B4-BE49-F238E27FC236}">
                <a16:creationId xmlns:a16="http://schemas.microsoft.com/office/drawing/2014/main" id="{A17E92A5-8FC9-7360-BABC-A8AF0DF918B5}"/>
              </a:ext>
            </a:extLst>
          </p:cNvPr>
          <p:cNvSpPr>
            <a:spLocks noChangeArrowheads="1" noTextEdit="1"/>
          </p:cNvSpPr>
          <p:nvPr>
            <p:ph type="sldImg"/>
          </p:nvPr>
        </p:nvSpPr>
        <p:spPr>
          <a:ln/>
        </p:spPr>
      </p:sp>
      <p:sp>
        <p:nvSpPr>
          <p:cNvPr id="60419" name="Rectangle 3">
            <a:extLst>
              <a:ext uri="{FF2B5EF4-FFF2-40B4-BE49-F238E27FC236}">
                <a16:creationId xmlns:a16="http://schemas.microsoft.com/office/drawing/2014/main" id="{C5962813-9A81-97F4-29AE-828E47E0FDB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2151835-B34F-E302-7425-2D7773F22F31}"/>
              </a:ext>
            </a:extLst>
          </p:cNvPr>
          <p:cNvSpPr>
            <a:spLocks noGrp="1" noChangeArrowheads="1"/>
          </p:cNvSpPr>
          <p:nvPr>
            <p:ph type="sldNum" sz="quarter" idx="5"/>
          </p:nvPr>
        </p:nvSpPr>
        <p:spPr>
          <a:ln/>
        </p:spPr>
        <p:txBody>
          <a:bodyPr/>
          <a:lstStyle/>
          <a:p>
            <a:fld id="{B5B702E1-4167-402F-987A-B0CE962D897E}" type="slidenum">
              <a:rPr lang="en-US" altLang="en-US"/>
              <a:pPr/>
              <a:t>4</a:t>
            </a:fld>
            <a:endParaRPr lang="en-US" altLang="en-US"/>
          </a:p>
        </p:txBody>
      </p:sp>
      <p:sp>
        <p:nvSpPr>
          <p:cNvPr id="61442" name="Rectangle 2">
            <a:extLst>
              <a:ext uri="{FF2B5EF4-FFF2-40B4-BE49-F238E27FC236}">
                <a16:creationId xmlns:a16="http://schemas.microsoft.com/office/drawing/2014/main" id="{1A774A90-2635-9FBE-B786-7662A885F44D}"/>
              </a:ext>
            </a:extLst>
          </p:cNvPr>
          <p:cNvSpPr>
            <a:spLocks noChangeArrowheads="1" noTextEdit="1"/>
          </p:cNvSpPr>
          <p:nvPr>
            <p:ph type="sldImg"/>
          </p:nvPr>
        </p:nvSpPr>
        <p:spPr>
          <a:ln/>
        </p:spPr>
      </p:sp>
      <p:sp>
        <p:nvSpPr>
          <p:cNvPr id="61443" name="Rectangle 3">
            <a:extLst>
              <a:ext uri="{FF2B5EF4-FFF2-40B4-BE49-F238E27FC236}">
                <a16:creationId xmlns:a16="http://schemas.microsoft.com/office/drawing/2014/main" id="{63A66274-E5D4-DF7A-6987-F2B56FB0C90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A0E1B3B-8AFE-F67B-5C4B-6AB25A8BA50E}"/>
              </a:ext>
            </a:extLst>
          </p:cNvPr>
          <p:cNvSpPr>
            <a:spLocks noGrp="1" noChangeArrowheads="1"/>
          </p:cNvSpPr>
          <p:nvPr>
            <p:ph type="sldNum" sz="quarter" idx="5"/>
          </p:nvPr>
        </p:nvSpPr>
        <p:spPr>
          <a:ln/>
        </p:spPr>
        <p:txBody>
          <a:bodyPr/>
          <a:lstStyle/>
          <a:p>
            <a:fld id="{439D4AA5-50BC-46AA-ACB6-1C0501D357E9}" type="slidenum">
              <a:rPr lang="en-US" altLang="en-US"/>
              <a:pPr/>
              <a:t>5</a:t>
            </a:fld>
            <a:endParaRPr lang="en-US" altLang="en-US"/>
          </a:p>
        </p:txBody>
      </p:sp>
      <p:sp>
        <p:nvSpPr>
          <p:cNvPr id="62466" name="Rectangle 2">
            <a:extLst>
              <a:ext uri="{FF2B5EF4-FFF2-40B4-BE49-F238E27FC236}">
                <a16:creationId xmlns:a16="http://schemas.microsoft.com/office/drawing/2014/main" id="{11AD8BF6-F412-6C99-2703-0844B0AC9E33}"/>
              </a:ext>
            </a:extLst>
          </p:cNvPr>
          <p:cNvSpPr>
            <a:spLocks noChangeArrowheads="1" noTextEdit="1"/>
          </p:cNvSpPr>
          <p:nvPr>
            <p:ph type="sldImg"/>
          </p:nvPr>
        </p:nvSpPr>
        <p:spPr>
          <a:ln/>
        </p:spPr>
      </p:sp>
      <p:sp>
        <p:nvSpPr>
          <p:cNvPr id="62467" name="Rectangle 3">
            <a:extLst>
              <a:ext uri="{FF2B5EF4-FFF2-40B4-BE49-F238E27FC236}">
                <a16:creationId xmlns:a16="http://schemas.microsoft.com/office/drawing/2014/main" id="{80B12815-546E-6FAA-A56A-E398D2E0E74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4EC4EBD-A555-1E9F-4BBD-F71EF315E2B5}"/>
              </a:ext>
            </a:extLst>
          </p:cNvPr>
          <p:cNvSpPr>
            <a:spLocks noGrp="1" noChangeArrowheads="1"/>
          </p:cNvSpPr>
          <p:nvPr>
            <p:ph type="sldNum" sz="quarter" idx="5"/>
          </p:nvPr>
        </p:nvSpPr>
        <p:spPr>
          <a:ln/>
        </p:spPr>
        <p:txBody>
          <a:bodyPr/>
          <a:lstStyle/>
          <a:p>
            <a:fld id="{61D732D4-B55F-4607-B5D5-0A027C112E1E}" type="slidenum">
              <a:rPr lang="en-US" altLang="en-US"/>
              <a:pPr/>
              <a:t>6</a:t>
            </a:fld>
            <a:endParaRPr lang="en-US" altLang="en-US"/>
          </a:p>
        </p:txBody>
      </p:sp>
      <p:sp>
        <p:nvSpPr>
          <p:cNvPr id="63490" name="Rectangle 2">
            <a:extLst>
              <a:ext uri="{FF2B5EF4-FFF2-40B4-BE49-F238E27FC236}">
                <a16:creationId xmlns:a16="http://schemas.microsoft.com/office/drawing/2014/main" id="{9537EA5D-2AF4-F49C-4F1F-E3BE9AEB3387}"/>
              </a:ext>
            </a:extLst>
          </p:cNvPr>
          <p:cNvSpPr>
            <a:spLocks noChangeArrowheads="1" noTextEdit="1"/>
          </p:cNvSpPr>
          <p:nvPr>
            <p:ph type="sldImg"/>
          </p:nvPr>
        </p:nvSpPr>
        <p:spPr>
          <a:ln/>
        </p:spPr>
      </p:sp>
      <p:sp>
        <p:nvSpPr>
          <p:cNvPr id="63491" name="Rectangle 3">
            <a:extLst>
              <a:ext uri="{FF2B5EF4-FFF2-40B4-BE49-F238E27FC236}">
                <a16:creationId xmlns:a16="http://schemas.microsoft.com/office/drawing/2014/main" id="{59AD06FD-4B5B-164D-B9EA-63591DC24BB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EC4E5E2-58D0-9370-B25D-3CD409BC6BC2}"/>
              </a:ext>
            </a:extLst>
          </p:cNvPr>
          <p:cNvSpPr>
            <a:spLocks noGrp="1" noChangeArrowheads="1"/>
          </p:cNvSpPr>
          <p:nvPr>
            <p:ph type="sldNum" sz="quarter" idx="5"/>
          </p:nvPr>
        </p:nvSpPr>
        <p:spPr>
          <a:ln/>
        </p:spPr>
        <p:txBody>
          <a:bodyPr/>
          <a:lstStyle/>
          <a:p>
            <a:fld id="{A443BEB7-6134-4DB0-B534-980909A151F4}" type="slidenum">
              <a:rPr lang="en-US" altLang="en-US"/>
              <a:pPr/>
              <a:t>7</a:t>
            </a:fld>
            <a:endParaRPr lang="en-US" altLang="en-US"/>
          </a:p>
        </p:txBody>
      </p:sp>
      <p:sp>
        <p:nvSpPr>
          <p:cNvPr id="64514" name="Rectangle 2">
            <a:extLst>
              <a:ext uri="{FF2B5EF4-FFF2-40B4-BE49-F238E27FC236}">
                <a16:creationId xmlns:a16="http://schemas.microsoft.com/office/drawing/2014/main" id="{091A5C84-1460-F6EA-56FD-EEB0474E0DD8}"/>
              </a:ext>
            </a:extLst>
          </p:cNvPr>
          <p:cNvSpPr>
            <a:spLocks noChangeArrowheads="1" noTextEdit="1"/>
          </p:cNvSpPr>
          <p:nvPr>
            <p:ph type="sldImg"/>
          </p:nvPr>
        </p:nvSpPr>
        <p:spPr>
          <a:ln/>
        </p:spPr>
      </p:sp>
      <p:sp>
        <p:nvSpPr>
          <p:cNvPr id="64515" name="Rectangle 3">
            <a:extLst>
              <a:ext uri="{FF2B5EF4-FFF2-40B4-BE49-F238E27FC236}">
                <a16:creationId xmlns:a16="http://schemas.microsoft.com/office/drawing/2014/main" id="{A58CD05F-7A2A-C730-5DFB-25CDDD1F8BD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D630209-2889-A5D9-B3AB-E90F8CD56457}"/>
              </a:ext>
            </a:extLst>
          </p:cNvPr>
          <p:cNvSpPr>
            <a:spLocks noGrp="1" noChangeArrowheads="1"/>
          </p:cNvSpPr>
          <p:nvPr>
            <p:ph type="sldNum" sz="quarter" idx="5"/>
          </p:nvPr>
        </p:nvSpPr>
        <p:spPr>
          <a:ln/>
        </p:spPr>
        <p:txBody>
          <a:bodyPr/>
          <a:lstStyle/>
          <a:p>
            <a:fld id="{D9D1E710-4B94-420A-9852-FECF95F55870}" type="slidenum">
              <a:rPr lang="en-US" altLang="en-US"/>
              <a:pPr/>
              <a:t>8</a:t>
            </a:fld>
            <a:endParaRPr lang="en-US" altLang="en-US"/>
          </a:p>
        </p:txBody>
      </p:sp>
      <p:sp>
        <p:nvSpPr>
          <p:cNvPr id="65538" name="Rectangle 2">
            <a:extLst>
              <a:ext uri="{FF2B5EF4-FFF2-40B4-BE49-F238E27FC236}">
                <a16:creationId xmlns:a16="http://schemas.microsoft.com/office/drawing/2014/main" id="{E0748B5C-4749-99B9-37C9-135D47125A2A}"/>
              </a:ext>
            </a:extLst>
          </p:cNvPr>
          <p:cNvSpPr>
            <a:spLocks noChangeArrowheads="1" noTextEdit="1"/>
          </p:cNvSpPr>
          <p:nvPr>
            <p:ph type="sldImg"/>
          </p:nvPr>
        </p:nvSpPr>
        <p:spPr>
          <a:ln/>
        </p:spPr>
      </p:sp>
      <p:sp>
        <p:nvSpPr>
          <p:cNvPr id="65539" name="Rectangle 3">
            <a:extLst>
              <a:ext uri="{FF2B5EF4-FFF2-40B4-BE49-F238E27FC236}">
                <a16:creationId xmlns:a16="http://schemas.microsoft.com/office/drawing/2014/main" id="{062E61CB-026E-6B29-C947-8085CCECE17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970DCA9-399D-E698-41DF-F9CB580FCBDA}"/>
              </a:ext>
            </a:extLst>
          </p:cNvPr>
          <p:cNvSpPr>
            <a:spLocks noGrp="1" noChangeArrowheads="1"/>
          </p:cNvSpPr>
          <p:nvPr>
            <p:ph type="sldNum" sz="quarter" idx="5"/>
          </p:nvPr>
        </p:nvSpPr>
        <p:spPr>
          <a:ln/>
        </p:spPr>
        <p:txBody>
          <a:bodyPr/>
          <a:lstStyle/>
          <a:p>
            <a:fld id="{530EE2FD-D5C6-45E4-B255-12A77B6E6F90}" type="slidenum">
              <a:rPr lang="en-US" altLang="en-US"/>
              <a:pPr/>
              <a:t>9</a:t>
            </a:fld>
            <a:endParaRPr lang="en-US" altLang="en-US"/>
          </a:p>
        </p:txBody>
      </p:sp>
      <p:sp>
        <p:nvSpPr>
          <p:cNvPr id="66562" name="Rectangle 2">
            <a:extLst>
              <a:ext uri="{FF2B5EF4-FFF2-40B4-BE49-F238E27FC236}">
                <a16:creationId xmlns:a16="http://schemas.microsoft.com/office/drawing/2014/main" id="{CDA44510-5AD1-6E54-EFA8-234444C60BFE}"/>
              </a:ext>
            </a:extLst>
          </p:cNvPr>
          <p:cNvSpPr>
            <a:spLocks noChangeArrowheads="1" noTextEdit="1"/>
          </p:cNvSpPr>
          <p:nvPr>
            <p:ph type="sldImg"/>
          </p:nvPr>
        </p:nvSpPr>
        <p:spPr>
          <a:ln/>
        </p:spPr>
      </p:sp>
      <p:sp>
        <p:nvSpPr>
          <p:cNvPr id="66563" name="Rectangle 3">
            <a:extLst>
              <a:ext uri="{FF2B5EF4-FFF2-40B4-BE49-F238E27FC236}">
                <a16:creationId xmlns:a16="http://schemas.microsoft.com/office/drawing/2014/main" id="{75CFDC02-8AE4-E998-FC03-47B76B0F7EBB}"/>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166" name="Picture 94">
            <a:extLst>
              <a:ext uri="{FF2B5EF4-FFF2-40B4-BE49-F238E27FC236}">
                <a16:creationId xmlns:a16="http://schemas.microsoft.com/office/drawing/2014/main" id="{61D2A843-189D-61CE-7BA3-8D43C40A47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447800"/>
            <a:ext cx="6705600" cy="1727200"/>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a:extLst>
              <a:ext uri="{FF2B5EF4-FFF2-40B4-BE49-F238E27FC236}">
                <a16:creationId xmlns:a16="http://schemas.microsoft.com/office/drawing/2014/main" id="{17320EB1-D328-2113-8AB1-21375078C42E}"/>
              </a:ext>
            </a:extLst>
          </p:cNvPr>
          <p:cNvSpPr>
            <a:spLocks noGrp="1" noChangeArrowheads="1"/>
          </p:cNvSpPr>
          <p:nvPr>
            <p:ph type="ctrTitle"/>
          </p:nvPr>
        </p:nvSpPr>
        <p:spPr>
          <a:xfrm>
            <a:off x="1600200" y="1524000"/>
            <a:ext cx="6096000" cy="1879600"/>
          </a:xfrm>
          <a:effectLst>
            <a:outerShdw dist="35921" dir="2700000" algn="ctr" rotWithShape="0">
              <a:srgbClr val="333333"/>
            </a:outerShdw>
          </a:effectLst>
        </p:spPr>
        <p:txBody>
          <a:bodyPr anchor="b"/>
          <a:lstStyle>
            <a:lvl1pPr>
              <a:lnSpc>
                <a:spcPct val="95000"/>
              </a:lnSpc>
              <a:defRPr sz="5400"/>
            </a:lvl1pPr>
          </a:lstStyle>
          <a:p>
            <a:pPr lvl="0"/>
            <a:r>
              <a:rPr lang="en-US" altLang="en-US" noProof="0"/>
              <a:t>Click to edit Master title style</a:t>
            </a:r>
          </a:p>
        </p:txBody>
      </p:sp>
      <p:sp>
        <p:nvSpPr>
          <p:cNvPr id="3075" name="Rectangle 3">
            <a:extLst>
              <a:ext uri="{FF2B5EF4-FFF2-40B4-BE49-F238E27FC236}">
                <a16:creationId xmlns:a16="http://schemas.microsoft.com/office/drawing/2014/main" id="{6A4F8700-6B03-F084-D826-58AD49000550}"/>
              </a:ext>
            </a:extLst>
          </p:cNvPr>
          <p:cNvSpPr>
            <a:spLocks noGrp="1" noChangeArrowheads="1"/>
          </p:cNvSpPr>
          <p:nvPr>
            <p:ph type="subTitle" idx="1"/>
          </p:nvPr>
        </p:nvSpPr>
        <p:spPr>
          <a:xfrm>
            <a:off x="1682750" y="4686300"/>
            <a:ext cx="5861050" cy="1257300"/>
          </a:xfrm>
        </p:spPr>
        <p:txBody>
          <a:bodyPr/>
          <a:lstStyle>
            <a:lvl1pPr marL="0" indent="0" algn="ctr">
              <a:buFontTx/>
              <a:buNone/>
              <a:defRPr/>
            </a:lvl1pPr>
          </a:lstStyle>
          <a:p>
            <a:pPr lvl="0"/>
            <a:r>
              <a:rPr lang="en-US" altLang="en-US" noProof="0"/>
              <a:t>Click to edit Master subtitle style</a:t>
            </a:r>
          </a:p>
        </p:txBody>
      </p:sp>
      <p:sp>
        <p:nvSpPr>
          <p:cNvPr id="3076" name="Rectangle 4">
            <a:extLst>
              <a:ext uri="{FF2B5EF4-FFF2-40B4-BE49-F238E27FC236}">
                <a16:creationId xmlns:a16="http://schemas.microsoft.com/office/drawing/2014/main" id="{1C822790-627D-ECF9-F8CB-C9FC54272D69}"/>
              </a:ext>
            </a:extLst>
          </p:cNvPr>
          <p:cNvSpPr>
            <a:spLocks noGrp="1" noChangeArrowheads="1"/>
          </p:cNvSpPr>
          <p:nvPr>
            <p:ph type="dt" sz="half" idx="2"/>
          </p:nvPr>
        </p:nvSpPr>
        <p:spPr/>
        <p:txBody>
          <a:bodyPr/>
          <a:lstStyle>
            <a:lvl1pPr>
              <a:defRPr/>
            </a:lvl1pPr>
          </a:lstStyle>
          <a:p>
            <a:fld id="{B70CE896-FA36-4B03-9AB0-58628FD75DC7}" type="datetime1">
              <a:rPr lang="en-US" altLang="en-US"/>
              <a:pPr/>
              <a:t>6/6/2023</a:t>
            </a:fld>
            <a:endParaRPr lang="en-US" altLang="en-US"/>
          </a:p>
        </p:txBody>
      </p:sp>
      <p:sp>
        <p:nvSpPr>
          <p:cNvPr id="3077" name="Rectangle 5">
            <a:extLst>
              <a:ext uri="{FF2B5EF4-FFF2-40B4-BE49-F238E27FC236}">
                <a16:creationId xmlns:a16="http://schemas.microsoft.com/office/drawing/2014/main" id="{D07310C4-726C-B2E2-3BAF-5198B86AA75F}"/>
              </a:ext>
            </a:extLst>
          </p:cNvPr>
          <p:cNvSpPr>
            <a:spLocks noGrp="1" noChangeArrowheads="1"/>
          </p:cNvSpPr>
          <p:nvPr>
            <p:ph type="ftr" sz="quarter" idx="3"/>
          </p:nvPr>
        </p:nvSpPr>
        <p:spPr/>
        <p:txBody>
          <a:bodyPr/>
          <a:lstStyle>
            <a:lvl1pPr>
              <a:defRPr/>
            </a:lvl1pPr>
          </a:lstStyle>
          <a:p>
            <a:endParaRPr lang="en-US" altLang="en-US"/>
          </a:p>
        </p:txBody>
      </p:sp>
      <p:sp>
        <p:nvSpPr>
          <p:cNvPr id="3078" name="Rectangle 6">
            <a:extLst>
              <a:ext uri="{FF2B5EF4-FFF2-40B4-BE49-F238E27FC236}">
                <a16:creationId xmlns:a16="http://schemas.microsoft.com/office/drawing/2014/main" id="{64F34163-AA36-056C-52D3-08FBCF32DE71}"/>
              </a:ext>
            </a:extLst>
          </p:cNvPr>
          <p:cNvSpPr>
            <a:spLocks noGrp="1" noChangeArrowheads="1"/>
          </p:cNvSpPr>
          <p:nvPr>
            <p:ph type="sldNum" sz="quarter" idx="4"/>
          </p:nvPr>
        </p:nvSpPr>
        <p:spPr/>
        <p:txBody>
          <a:bodyPr/>
          <a:lstStyle>
            <a:lvl1pPr>
              <a:defRPr/>
            </a:lvl1pPr>
          </a:lstStyle>
          <a:p>
            <a:fld id="{08DB8348-29E6-46A0-8CA9-E1FA2204FFF6}" type="slidenum">
              <a:rPr lang="en-US" altLang="en-US"/>
              <a:pPr/>
              <a:t>‹#›</a:t>
            </a:fld>
            <a:endParaRPr lang="en-US" alt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8DB21-AE08-F80A-09B5-302F5107155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422CB6-B49B-66C7-7B90-1CCA3E702C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2CB9D1-27CE-BF11-0CE1-C4912587F5E5}"/>
              </a:ext>
            </a:extLst>
          </p:cNvPr>
          <p:cNvSpPr>
            <a:spLocks noGrp="1"/>
          </p:cNvSpPr>
          <p:nvPr>
            <p:ph type="dt" sz="half" idx="10"/>
          </p:nvPr>
        </p:nvSpPr>
        <p:spPr/>
        <p:txBody>
          <a:bodyPr/>
          <a:lstStyle>
            <a:lvl1pPr>
              <a:defRPr/>
            </a:lvl1pPr>
          </a:lstStyle>
          <a:p>
            <a:fld id="{A4B3CB1D-FC02-46DB-8C0C-7B917C3CF22C}" type="datetime1">
              <a:rPr lang="en-US" altLang="en-US"/>
              <a:pPr/>
              <a:t>6/6/2023</a:t>
            </a:fld>
            <a:endParaRPr lang="en-US" altLang="en-US"/>
          </a:p>
        </p:txBody>
      </p:sp>
      <p:sp>
        <p:nvSpPr>
          <p:cNvPr id="5" name="Footer Placeholder 4">
            <a:extLst>
              <a:ext uri="{FF2B5EF4-FFF2-40B4-BE49-F238E27FC236}">
                <a16:creationId xmlns:a16="http://schemas.microsoft.com/office/drawing/2014/main" id="{D2F017DB-ED55-1840-3F71-1C2AB1066FE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49A11FF-B62D-1C4B-0AD5-395228A89CA0}"/>
              </a:ext>
            </a:extLst>
          </p:cNvPr>
          <p:cNvSpPr>
            <a:spLocks noGrp="1"/>
          </p:cNvSpPr>
          <p:nvPr>
            <p:ph type="sldNum" sz="quarter" idx="12"/>
          </p:nvPr>
        </p:nvSpPr>
        <p:spPr/>
        <p:txBody>
          <a:bodyPr/>
          <a:lstStyle>
            <a:lvl1pPr>
              <a:defRPr/>
            </a:lvl1pPr>
          </a:lstStyle>
          <a:p>
            <a:fld id="{F0C888BE-D4AF-40A6-BD43-2F8C2C6325F9}" type="slidenum">
              <a:rPr lang="en-US" altLang="en-US"/>
              <a:pPr/>
              <a:t>‹#›</a:t>
            </a:fld>
            <a:endParaRPr lang="en-US" altLang="en-US"/>
          </a:p>
        </p:txBody>
      </p:sp>
    </p:spTree>
    <p:extLst>
      <p:ext uri="{BB962C8B-B14F-4D97-AF65-F5344CB8AC3E}">
        <p14:creationId xmlns:p14="http://schemas.microsoft.com/office/powerpoint/2010/main" val="290264357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40C253-317C-A7A6-5869-19661E8C344C}"/>
              </a:ext>
            </a:extLst>
          </p:cNvPr>
          <p:cNvSpPr>
            <a:spLocks noGrp="1"/>
          </p:cNvSpPr>
          <p:nvPr>
            <p:ph type="title" orient="vert"/>
          </p:nvPr>
        </p:nvSpPr>
        <p:spPr>
          <a:xfrm>
            <a:off x="6515100" y="76200"/>
            <a:ext cx="1943100" cy="55626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DC9EA19-D478-FF7D-CD7E-4B39BBDAAA27}"/>
              </a:ext>
            </a:extLst>
          </p:cNvPr>
          <p:cNvSpPr>
            <a:spLocks noGrp="1"/>
          </p:cNvSpPr>
          <p:nvPr>
            <p:ph type="body" orient="vert" idx="1"/>
          </p:nvPr>
        </p:nvSpPr>
        <p:spPr>
          <a:xfrm>
            <a:off x="685800" y="76200"/>
            <a:ext cx="56769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022AD7-130D-6E96-56BB-10DFC3280F42}"/>
              </a:ext>
            </a:extLst>
          </p:cNvPr>
          <p:cNvSpPr>
            <a:spLocks noGrp="1"/>
          </p:cNvSpPr>
          <p:nvPr>
            <p:ph type="dt" sz="half" idx="10"/>
          </p:nvPr>
        </p:nvSpPr>
        <p:spPr/>
        <p:txBody>
          <a:bodyPr/>
          <a:lstStyle>
            <a:lvl1pPr>
              <a:defRPr/>
            </a:lvl1pPr>
          </a:lstStyle>
          <a:p>
            <a:fld id="{17278668-74A7-4F79-92C5-3C83647A3EEB}" type="datetime1">
              <a:rPr lang="en-US" altLang="en-US"/>
              <a:pPr/>
              <a:t>6/6/2023</a:t>
            </a:fld>
            <a:endParaRPr lang="en-US" altLang="en-US"/>
          </a:p>
        </p:txBody>
      </p:sp>
      <p:sp>
        <p:nvSpPr>
          <p:cNvPr id="5" name="Footer Placeholder 4">
            <a:extLst>
              <a:ext uri="{FF2B5EF4-FFF2-40B4-BE49-F238E27FC236}">
                <a16:creationId xmlns:a16="http://schemas.microsoft.com/office/drawing/2014/main" id="{E97F8EFA-4C23-C7B5-2E75-B9FE81B65C1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E41025C-B6DF-B7B5-E9F3-B9E136B77521}"/>
              </a:ext>
            </a:extLst>
          </p:cNvPr>
          <p:cNvSpPr>
            <a:spLocks noGrp="1"/>
          </p:cNvSpPr>
          <p:nvPr>
            <p:ph type="sldNum" sz="quarter" idx="12"/>
          </p:nvPr>
        </p:nvSpPr>
        <p:spPr/>
        <p:txBody>
          <a:bodyPr/>
          <a:lstStyle>
            <a:lvl1pPr>
              <a:defRPr/>
            </a:lvl1pPr>
          </a:lstStyle>
          <a:p>
            <a:fld id="{D0E1AAE6-D715-436B-93D8-ECBEAA958DEF}" type="slidenum">
              <a:rPr lang="en-US" altLang="en-US"/>
              <a:pPr/>
              <a:t>‹#›</a:t>
            </a:fld>
            <a:endParaRPr lang="en-US" altLang="en-US"/>
          </a:p>
        </p:txBody>
      </p:sp>
    </p:spTree>
    <p:extLst>
      <p:ext uri="{BB962C8B-B14F-4D97-AF65-F5344CB8AC3E}">
        <p14:creationId xmlns:p14="http://schemas.microsoft.com/office/powerpoint/2010/main" val="53467914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1C75A-0BCC-DC11-CD87-9565B74F48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D58B34-A4CF-A341-761C-07A4ACA6A6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7BA540-E3BA-D14D-F6EA-6526F105896C}"/>
              </a:ext>
            </a:extLst>
          </p:cNvPr>
          <p:cNvSpPr>
            <a:spLocks noGrp="1"/>
          </p:cNvSpPr>
          <p:nvPr>
            <p:ph type="dt" sz="half" idx="10"/>
          </p:nvPr>
        </p:nvSpPr>
        <p:spPr/>
        <p:txBody>
          <a:bodyPr/>
          <a:lstStyle>
            <a:lvl1pPr>
              <a:defRPr/>
            </a:lvl1pPr>
          </a:lstStyle>
          <a:p>
            <a:fld id="{FE387B4F-8364-47AB-8E51-AA0217D75754}" type="datetime1">
              <a:rPr lang="en-US" altLang="en-US"/>
              <a:pPr/>
              <a:t>6/6/2023</a:t>
            </a:fld>
            <a:endParaRPr lang="en-US" altLang="en-US"/>
          </a:p>
        </p:txBody>
      </p:sp>
      <p:sp>
        <p:nvSpPr>
          <p:cNvPr id="5" name="Footer Placeholder 4">
            <a:extLst>
              <a:ext uri="{FF2B5EF4-FFF2-40B4-BE49-F238E27FC236}">
                <a16:creationId xmlns:a16="http://schemas.microsoft.com/office/drawing/2014/main" id="{6569FF71-B6B9-C5B2-DB82-C348179561E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E01A3EC-59B7-E325-4C46-DA94F56213C2}"/>
              </a:ext>
            </a:extLst>
          </p:cNvPr>
          <p:cNvSpPr>
            <a:spLocks noGrp="1"/>
          </p:cNvSpPr>
          <p:nvPr>
            <p:ph type="sldNum" sz="quarter" idx="12"/>
          </p:nvPr>
        </p:nvSpPr>
        <p:spPr/>
        <p:txBody>
          <a:bodyPr/>
          <a:lstStyle>
            <a:lvl1pPr>
              <a:defRPr/>
            </a:lvl1pPr>
          </a:lstStyle>
          <a:p>
            <a:fld id="{1E57A980-39A4-4878-BEDA-8663C2F49DEA}" type="slidenum">
              <a:rPr lang="en-US" altLang="en-US"/>
              <a:pPr/>
              <a:t>‹#›</a:t>
            </a:fld>
            <a:endParaRPr lang="en-US" altLang="en-US"/>
          </a:p>
        </p:txBody>
      </p:sp>
    </p:spTree>
    <p:extLst>
      <p:ext uri="{BB962C8B-B14F-4D97-AF65-F5344CB8AC3E}">
        <p14:creationId xmlns:p14="http://schemas.microsoft.com/office/powerpoint/2010/main" val="1705260628"/>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22E7B-25E4-9135-67B6-84150B02E15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79AFA07-09E1-0967-1A3F-25A41E25058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3ECCA1D-D711-461D-AF1E-F610BA7E1D31}"/>
              </a:ext>
            </a:extLst>
          </p:cNvPr>
          <p:cNvSpPr>
            <a:spLocks noGrp="1"/>
          </p:cNvSpPr>
          <p:nvPr>
            <p:ph type="dt" sz="half" idx="10"/>
          </p:nvPr>
        </p:nvSpPr>
        <p:spPr/>
        <p:txBody>
          <a:bodyPr/>
          <a:lstStyle>
            <a:lvl1pPr>
              <a:defRPr/>
            </a:lvl1pPr>
          </a:lstStyle>
          <a:p>
            <a:fld id="{CFBA02F3-E32F-488C-910B-9F58480C32A1}" type="datetime1">
              <a:rPr lang="en-US" altLang="en-US"/>
              <a:pPr/>
              <a:t>6/6/2023</a:t>
            </a:fld>
            <a:endParaRPr lang="en-US" altLang="en-US"/>
          </a:p>
        </p:txBody>
      </p:sp>
      <p:sp>
        <p:nvSpPr>
          <p:cNvPr id="5" name="Footer Placeholder 4">
            <a:extLst>
              <a:ext uri="{FF2B5EF4-FFF2-40B4-BE49-F238E27FC236}">
                <a16:creationId xmlns:a16="http://schemas.microsoft.com/office/drawing/2014/main" id="{66ABE15A-D70D-AB8F-FDAC-B1812D992FD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AA1331C-D545-3D39-690E-7FFCD1658821}"/>
              </a:ext>
            </a:extLst>
          </p:cNvPr>
          <p:cNvSpPr>
            <a:spLocks noGrp="1"/>
          </p:cNvSpPr>
          <p:nvPr>
            <p:ph type="sldNum" sz="quarter" idx="12"/>
          </p:nvPr>
        </p:nvSpPr>
        <p:spPr/>
        <p:txBody>
          <a:bodyPr/>
          <a:lstStyle>
            <a:lvl1pPr>
              <a:defRPr/>
            </a:lvl1pPr>
          </a:lstStyle>
          <a:p>
            <a:fld id="{BD366B66-C7B2-43D0-85D2-1AF9D4AFDF8B}" type="slidenum">
              <a:rPr lang="en-US" altLang="en-US"/>
              <a:pPr/>
              <a:t>‹#›</a:t>
            </a:fld>
            <a:endParaRPr lang="en-US" altLang="en-US"/>
          </a:p>
        </p:txBody>
      </p:sp>
    </p:spTree>
    <p:extLst>
      <p:ext uri="{BB962C8B-B14F-4D97-AF65-F5344CB8AC3E}">
        <p14:creationId xmlns:p14="http://schemas.microsoft.com/office/powerpoint/2010/main" val="3297068147"/>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0796C-57A5-B6CE-0DA8-6AD503FBB0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32F8D5-28B4-358B-3674-80D44567442E}"/>
              </a:ext>
            </a:extLst>
          </p:cNvPr>
          <p:cNvSpPr>
            <a:spLocks noGrp="1"/>
          </p:cNvSpPr>
          <p:nvPr>
            <p:ph sz="half" idx="1"/>
          </p:nvPr>
        </p:nvSpPr>
        <p:spPr>
          <a:xfrm>
            <a:off x="685800" y="2057400"/>
            <a:ext cx="38100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53237E-28EF-D50C-9808-FEC0C082A02D}"/>
              </a:ext>
            </a:extLst>
          </p:cNvPr>
          <p:cNvSpPr>
            <a:spLocks noGrp="1"/>
          </p:cNvSpPr>
          <p:nvPr>
            <p:ph sz="half" idx="2"/>
          </p:nvPr>
        </p:nvSpPr>
        <p:spPr>
          <a:xfrm>
            <a:off x="4648200" y="2057400"/>
            <a:ext cx="38100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BCC9E7D-2F63-5F6D-C6D6-DC8799E1304B}"/>
              </a:ext>
            </a:extLst>
          </p:cNvPr>
          <p:cNvSpPr>
            <a:spLocks noGrp="1"/>
          </p:cNvSpPr>
          <p:nvPr>
            <p:ph type="dt" sz="half" idx="10"/>
          </p:nvPr>
        </p:nvSpPr>
        <p:spPr/>
        <p:txBody>
          <a:bodyPr/>
          <a:lstStyle>
            <a:lvl1pPr>
              <a:defRPr/>
            </a:lvl1pPr>
          </a:lstStyle>
          <a:p>
            <a:fld id="{01CA5A39-086A-4D48-A712-9D2B440706B1}" type="datetime1">
              <a:rPr lang="en-US" altLang="en-US"/>
              <a:pPr/>
              <a:t>6/6/2023</a:t>
            </a:fld>
            <a:endParaRPr lang="en-US" altLang="en-US"/>
          </a:p>
        </p:txBody>
      </p:sp>
      <p:sp>
        <p:nvSpPr>
          <p:cNvPr id="6" name="Footer Placeholder 5">
            <a:extLst>
              <a:ext uri="{FF2B5EF4-FFF2-40B4-BE49-F238E27FC236}">
                <a16:creationId xmlns:a16="http://schemas.microsoft.com/office/drawing/2014/main" id="{A2353F0D-9EF8-B0C2-C874-68DB1D5966F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83FE542-2CDA-EF4F-690C-55A5BFABE3C4}"/>
              </a:ext>
            </a:extLst>
          </p:cNvPr>
          <p:cNvSpPr>
            <a:spLocks noGrp="1"/>
          </p:cNvSpPr>
          <p:nvPr>
            <p:ph type="sldNum" sz="quarter" idx="12"/>
          </p:nvPr>
        </p:nvSpPr>
        <p:spPr/>
        <p:txBody>
          <a:bodyPr/>
          <a:lstStyle>
            <a:lvl1pPr>
              <a:defRPr/>
            </a:lvl1pPr>
          </a:lstStyle>
          <a:p>
            <a:fld id="{E397968F-F231-45F1-BD00-B43257B61FEE}" type="slidenum">
              <a:rPr lang="en-US" altLang="en-US"/>
              <a:pPr/>
              <a:t>‹#›</a:t>
            </a:fld>
            <a:endParaRPr lang="en-US" altLang="en-US"/>
          </a:p>
        </p:txBody>
      </p:sp>
    </p:spTree>
    <p:extLst>
      <p:ext uri="{BB962C8B-B14F-4D97-AF65-F5344CB8AC3E}">
        <p14:creationId xmlns:p14="http://schemas.microsoft.com/office/powerpoint/2010/main" val="398168222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8419-8DB1-BE8D-9C2D-7802F332C2C3}"/>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27B5A2-4315-3F5E-AD68-B4ADD9CE9E6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9135B8-E4FA-095A-B2C0-6BEF8B362F5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D6FB88F-B0EA-E390-E1FB-30699DF4AA8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ECA125-05E1-BA44-2DA2-1C4562D22E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AE29F1C-967A-DDF0-9B97-DA201CF05AF4}"/>
              </a:ext>
            </a:extLst>
          </p:cNvPr>
          <p:cNvSpPr>
            <a:spLocks noGrp="1"/>
          </p:cNvSpPr>
          <p:nvPr>
            <p:ph type="dt" sz="half" idx="10"/>
          </p:nvPr>
        </p:nvSpPr>
        <p:spPr/>
        <p:txBody>
          <a:bodyPr/>
          <a:lstStyle>
            <a:lvl1pPr>
              <a:defRPr/>
            </a:lvl1pPr>
          </a:lstStyle>
          <a:p>
            <a:fld id="{B51BEA8C-79DC-4D8A-BD8F-22D3760A8154}" type="datetime1">
              <a:rPr lang="en-US" altLang="en-US"/>
              <a:pPr/>
              <a:t>6/6/2023</a:t>
            </a:fld>
            <a:endParaRPr lang="en-US" altLang="en-US"/>
          </a:p>
        </p:txBody>
      </p:sp>
      <p:sp>
        <p:nvSpPr>
          <p:cNvPr id="8" name="Footer Placeholder 7">
            <a:extLst>
              <a:ext uri="{FF2B5EF4-FFF2-40B4-BE49-F238E27FC236}">
                <a16:creationId xmlns:a16="http://schemas.microsoft.com/office/drawing/2014/main" id="{7BF2FD63-DF40-689B-CB78-62447710790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644432BF-29B0-94FB-0746-81C920E82FB2}"/>
              </a:ext>
            </a:extLst>
          </p:cNvPr>
          <p:cNvSpPr>
            <a:spLocks noGrp="1"/>
          </p:cNvSpPr>
          <p:nvPr>
            <p:ph type="sldNum" sz="quarter" idx="12"/>
          </p:nvPr>
        </p:nvSpPr>
        <p:spPr/>
        <p:txBody>
          <a:bodyPr/>
          <a:lstStyle>
            <a:lvl1pPr>
              <a:defRPr/>
            </a:lvl1pPr>
          </a:lstStyle>
          <a:p>
            <a:fld id="{32EDAFD5-6C12-47F2-806A-B25472B15F04}" type="slidenum">
              <a:rPr lang="en-US" altLang="en-US"/>
              <a:pPr/>
              <a:t>‹#›</a:t>
            </a:fld>
            <a:endParaRPr lang="en-US" altLang="en-US"/>
          </a:p>
        </p:txBody>
      </p:sp>
    </p:spTree>
    <p:extLst>
      <p:ext uri="{BB962C8B-B14F-4D97-AF65-F5344CB8AC3E}">
        <p14:creationId xmlns:p14="http://schemas.microsoft.com/office/powerpoint/2010/main" val="276887022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A60E6-57AF-77B8-9F14-A9BC68C2E2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3D52988-D874-29FD-303F-97430C6C1095}"/>
              </a:ext>
            </a:extLst>
          </p:cNvPr>
          <p:cNvSpPr>
            <a:spLocks noGrp="1"/>
          </p:cNvSpPr>
          <p:nvPr>
            <p:ph type="dt" sz="half" idx="10"/>
          </p:nvPr>
        </p:nvSpPr>
        <p:spPr/>
        <p:txBody>
          <a:bodyPr/>
          <a:lstStyle>
            <a:lvl1pPr>
              <a:defRPr/>
            </a:lvl1pPr>
          </a:lstStyle>
          <a:p>
            <a:fld id="{25A24414-746B-4432-BB64-D20947B5101D}" type="datetime1">
              <a:rPr lang="en-US" altLang="en-US"/>
              <a:pPr/>
              <a:t>6/6/2023</a:t>
            </a:fld>
            <a:endParaRPr lang="en-US" altLang="en-US"/>
          </a:p>
        </p:txBody>
      </p:sp>
      <p:sp>
        <p:nvSpPr>
          <p:cNvPr id="4" name="Footer Placeholder 3">
            <a:extLst>
              <a:ext uri="{FF2B5EF4-FFF2-40B4-BE49-F238E27FC236}">
                <a16:creationId xmlns:a16="http://schemas.microsoft.com/office/drawing/2014/main" id="{82356928-0827-B42F-EC90-6168CE0C340B}"/>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9F1A6EFB-FB74-9D47-EE23-6B0CE5225024}"/>
              </a:ext>
            </a:extLst>
          </p:cNvPr>
          <p:cNvSpPr>
            <a:spLocks noGrp="1"/>
          </p:cNvSpPr>
          <p:nvPr>
            <p:ph type="sldNum" sz="quarter" idx="12"/>
          </p:nvPr>
        </p:nvSpPr>
        <p:spPr/>
        <p:txBody>
          <a:bodyPr/>
          <a:lstStyle>
            <a:lvl1pPr>
              <a:defRPr/>
            </a:lvl1pPr>
          </a:lstStyle>
          <a:p>
            <a:fld id="{D8EB2453-9843-47C9-BADA-00C86C2407A6}" type="slidenum">
              <a:rPr lang="en-US" altLang="en-US"/>
              <a:pPr/>
              <a:t>‹#›</a:t>
            </a:fld>
            <a:endParaRPr lang="en-US" altLang="en-US"/>
          </a:p>
        </p:txBody>
      </p:sp>
    </p:spTree>
    <p:extLst>
      <p:ext uri="{BB962C8B-B14F-4D97-AF65-F5344CB8AC3E}">
        <p14:creationId xmlns:p14="http://schemas.microsoft.com/office/powerpoint/2010/main" val="65312559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5CDCBE-D51A-D66C-6AE5-E4B2DFF9F045}"/>
              </a:ext>
            </a:extLst>
          </p:cNvPr>
          <p:cNvSpPr>
            <a:spLocks noGrp="1"/>
          </p:cNvSpPr>
          <p:nvPr>
            <p:ph type="dt" sz="half" idx="10"/>
          </p:nvPr>
        </p:nvSpPr>
        <p:spPr/>
        <p:txBody>
          <a:bodyPr/>
          <a:lstStyle>
            <a:lvl1pPr>
              <a:defRPr/>
            </a:lvl1pPr>
          </a:lstStyle>
          <a:p>
            <a:fld id="{E6037B7F-10CC-4CF2-9574-FF7CFAF293B8}" type="datetime1">
              <a:rPr lang="en-US" altLang="en-US"/>
              <a:pPr/>
              <a:t>6/6/2023</a:t>
            </a:fld>
            <a:endParaRPr lang="en-US" altLang="en-US"/>
          </a:p>
        </p:txBody>
      </p:sp>
      <p:sp>
        <p:nvSpPr>
          <p:cNvPr id="3" name="Footer Placeholder 2">
            <a:extLst>
              <a:ext uri="{FF2B5EF4-FFF2-40B4-BE49-F238E27FC236}">
                <a16:creationId xmlns:a16="http://schemas.microsoft.com/office/drawing/2014/main" id="{DC85055C-CABA-57A6-FF66-442B249A08B7}"/>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7E196727-7A19-3302-D1C4-EC12B2AE69F9}"/>
              </a:ext>
            </a:extLst>
          </p:cNvPr>
          <p:cNvSpPr>
            <a:spLocks noGrp="1"/>
          </p:cNvSpPr>
          <p:nvPr>
            <p:ph type="sldNum" sz="quarter" idx="12"/>
          </p:nvPr>
        </p:nvSpPr>
        <p:spPr/>
        <p:txBody>
          <a:bodyPr/>
          <a:lstStyle>
            <a:lvl1pPr>
              <a:defRPr/>
            </a:lvl1pPr>
          </a:lstStyle>
          <a:p>
            <a:fld id="{0678F0F9-8FF8-420B-B0FD-0C133B574760}" type="slidenum">
              <a:rPr lang="en-US" altLang="en-US"/>
              <a:pPr/>
              <a:t>‹#›</a:t>
            </a:fld>
            <a:endParaRPr lang="en-US" altLang="en-US"/>
          </a:p>
        </p:txBody>
      </p:sp>
    </p:spTree>
    <p:extLst>
      <p:ext uri="{BB962C8B-B14F-4D97-AF65-F5344CB8AC3E}">
        <p14:creationId xmlns:p14="http://schemas.microsoft.com/office/powerpoint/2010/main" val="5604770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B269D-DCC9-D62E-84F0-8F680EEB616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187E3A1-4E0F-EE77-0C31-08C31769CC7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D8DBB5A-6A36-9ED0-4972-254AC85FB85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898F5A-9D01-9628-7D5B-EFDC089A179A}"/>
              </a:ext>
            </a:extLst>
          </p:cNvPr>
          <p:cNvSpPr>
            <a:spLocks noGrp="1"/>
          </p:cNvSpPr>
          <p:nvPr>
            <p:ph type="dt" sz="half" idx="10"/>
          </p:nvPr>
        </p:nvSpPr>
        <p:spPr/>
        <p:txBody>
          <a:bodyPr/>
          <a:lstStyle>
            <a:lvl1pPr>
              <a:defRPr/>
            </a:lvl1pPr>
          </a:lstStyle>
          <a:p>
            <a:fld id="{FA5096E1-FE4D-4F05-B6B5-B18F8BF137CF}" type="datetime1">
              <a:rPr lang="en-US" altLang="en-US"/>
              <a:pPr/>
              <a:t>6/6/2023</a:t>
            </a:fld>
            <a:endParaRPr lang="en-US" altLang="en-US"/>
          </a:p>
        </p:txBody>
      </p:sp>
      <p:sp>
        <p:nvSpPr>
          <p:cNvPr id="6" name="Footer Placeholder 5">
            <a:extLst>
              <a:ext uri="{FF2B5EF4-FFF2-40B4-BE49-F238E27FC236}">
                <a16:creationId xmlns:a16="http://schemas.microsoft.com/office/drawing/2014/main" id="{F0E9BE8F-E367-F196-517B-8FA94F353C6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D4FD531-E343-41BD-F019-39807001FE9B}"/>
              </a:ext>
            </a:extLst>
          </p:cNvPr>
          <p:cNvSpPr>
            <a:spLocks noGrp="1"/>
          </p:cNvSpPr>
          <p:nvPr>
            <p:ph type="sldNum" sz="quarter" idx="12"/>
          </p:nvPr>
        </p:nvSpPr>
        <p:spPr/>
        <p:txBody>
          <a:bodyPr/>
          <a:lstStyle>
            <a:lvl1pPr>
              <a:defRPr/>
            </a:lvl1pPr>
          </a:lstStyle>
          <a:p>
            <a:fld id="{6D584B9F-4B36-4821-97E1-86AD73D1F8D6}" type="slidenum">
              <a:rPr lang="en-US" altLang="en-US"/>
              <a:pPr/>
              <a:t>‹#›</a:t>
            </a:fld>
            <a:endParaRPr lang="en-US" altLang="en-US"/>
          </a:p>
        </p:txBody>
      </p:sp>
    </p:spTree>
    <p:extLst>
      <p:ext uri="{BB962C8B-B14F-4D97-AF65-F5344CB8AC3E}">
        <p14:creationId xmlns:p14="http://schemas.microsoft.com/office/powerpoint/2010/main" val="301329508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1C7FF-1CFF-7F4F-9E85-6DACB81368B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E468CB-C19B-132D-B25E-BAFD920D7A9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F7DAC7-6BE9-9356-45EC-6D09EB2261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CF01D0-B0F9-41D6-8D55-EB6B3DEF6445}"/>
              </a:ext>
            </a:extLst>
          </p:cNvPr>
          <p:cNvSpPr>
            <a:spLocks noGrp="1"/>
          </p:cNvSpPr>
          <p:nvPr>
            <p:ph type="dt" sz="half" idx="10"/>
          </p:nvPr>
        </p:nvSpPr>
        <p:spPr/>
        <p:txBody>
          <a:bodyPr/>
          <a:lstStyle>
            <a:lvl1pPr>
              <a:defRPr/>
            </a:lvl1pPr>
          </a:lstStyle>
          <a:p>
            <a:fld id="{E6A89095-28A4-4192-A2E0-FE540868BEA5}" type="datetime1">
              <a:rPr lang="en-US" altLang="en-US"/>
              <a:pPr/>
              <a:t>6/6/2023</a:t>
            </a:fld>
            <a:endParaRPr lang="en-US" altLang="en-US"/>
          </a:p>
        </p:txBody>
      </p:sp>
      <p:sp>
        <p:nvSpPr>
          <p:cNvPr id="6" name="Footer Placeholder 5">
            <a:extLst>
              <a:ext uri="{FF2B5EF4-FFF2-40B4-BE49-F238E27FC236}">
                <a16:creationId xmlns:a16="http://schemas.microsoft.com/office/drawing/2014/main" id="{B3DAA43B-0F59-CEDB-3E19-F826E860AA5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D7932A6-372B-7579-EFEF-1EE3AA1A86A1}"/>
              </a:ext>
            </a:extLst>
          </p:cNvPr>
          <p:cNvSpPr>
            <a:spLocks noGrp="1"/>
          </p:cNvSpPr>
          <p:nvPr>
            <p:ph type="sldNum" sz="quarter" idx="12"/>
          </p:nvPr>
        </p:nvSpPr>
        <p:spPr/>
        <p:txBody>
          <a:bodyPr/>
          <a:lstStyle>
            <a:lvl1pPr>
              <a:defRPr/>
            </a:lvl1pPr>
          </a:lstStyle>
          <a:p>
            <a:fld id="{CA6192B3-F392-4999-844C-481C8D4B107E}" type="slidenum">
              <a:rPr lang="en-US" altLang="en-US"/>
              <a:pPr/>
              <a:t>‹#›</a:t>
            </a:fld>
            <a:endParaRPr lang="en-US" altLang="en-US"/>
          </a:p>
        </p:txBody>
      </p:sp>
    </p:spTree>
    <p:extLst>
      <p:ext uri="{BB962C8B-B14F-4D97-AF65-F5344CB8AC3E}">
        <p14:creationId xmlns:p14="http://schemas.microsoft.com/office/powerpoint/2010/main" val="234492531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7E1AC74-F4E8-E056-1F3C-51BF4DF18070}"/>
              </a:ext>
            </a:extLst>
          </p:cNvPr>
          <p:cNvSpPr>
            <a:spLocks noGrp="1" noChangeArrowheads="1"/>
          </p:cNvSpPr>
          <p:nvPr>
            <p:ph type="title"/>
          </p:nvPr>
        </p:nvSpPr>
        <p:spPr bwMode="auto">
          <a:xfrm>
            <a:off x="685800" y="76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52F7CF9-8F86-EC9A-CD33-7C2CFDB3F475}"/>
              </a:ext>
            </a:extLst>
          </p:cNvPr>
          <p:cNvSpPr>
            <a:spLocks noGrp="1" noChangeArrowheads="1"/>
          </p:cNvSpPr>
          <p:nvPr>
            <p:ph type="body" idx="1"/>
          </p:nvPr>
        </p:nvSpPr>
        <p:spPr bwMode="auto">
          <a:xfrm>
            <a:off x="685800" y="2057400"/>
            <a:ext cx="7772400" cy="3581400"/>
          </a:xfrm>
          <a:prstGeom prst="rect">
            <a:avLst/>
          </a:prstGeom>
          <a:noFill/>
          <a:ln>
            <a:noFill/>
          </a:ln>
          <a:effectLst>
            <a:outerShdw dist="35921" dir="2700000" algn="ctr" rotWithShape="0">
              <a:srgbClr val="333333"/>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1651A68-D495-7695-5A26-8ED21DF84C16}"/>
              </a:ext>
            </a:extLst>
          </p:cNvPr>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fld id="{9D66B828-199A-42A8-86BF-D494D1AE9982}" type="datetime1">
              <a:rPr lang="en-US" altLang="en-US"/>
              <a:pPr/>
              <a:t>6/6/2023</a:t>
            </a:fld>
            <a:endParaRPr lang="en-US" altLang="en-US"/>
          </a:p>
        </p:txBody>
      </p:sp>
      <p:sp>
        <p:nvSpPr>
          <p:cNvPr id="1029" name="Rectangle 5">
            <a:extLst>
              <a:ext uri="{FF2B5EF4-FFF2-40B4-BE49-F238E27FC236}">
                <a16:creationId xmlns:a16="http://schemas.microsoft.com/office/drawing/2014/main" id="{10BEAD67-6B4D-60F2-674E-EE0027BFF44F}"/>
              </a:ext>
            </a:extLst>
          </p:cNvPr>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5D49A414-1A77-A9CE-C1F4-DC4FC9624F98}"/>
              </a:ext>
            </a:extLst>
          </p:cNvPr>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5D64DF10-B40B-4898-85AE-40A426CABA36}" type="slidenum">
              <a:rPr lang="en-US" altLang="en-US"/>
              <a:pPr/>
              <a:t>‹#›</a:t>
            </a:fld>
            <a:endParaRPr lang="en-US" altLang="en-US"/>
          </a:p>
        </p:txBody>
      </p:sp>
      <p:sp>
        <p:nvSpPr>
          <p:cNvPr id="1044" name="FormatShape" hidden="1">
            <a:extLst>
              <a:ext uri="{FF2B5EF4-FFF2-40B4-BE49-F238E27FC236}">
                <a16:creationId xmlns:a16="http://schemas.microsoft.com/office/drawing/2014/main" id="{02020A2E-BE12-6B16-F99E-40A384A500F8}"/>
              </a:ext>
            </a:extLst>
          </p:cNvPr>
          <p:cNvSpPr>
            <a:spLocks noChangeArrowheads="1"/>
          </p:cNvSpPr>
          <p:nvPr/>
        </p:nvSpPr>
        <p:spPr bwMode="auto">
          <a:xfrm>
            <a:off x="-1333500" y="1701800"/>
            <a:ext cx="1181100" cy="825500"/>
          </a:xfrm>
          <a:prstGeom prst="rect">
            <a:avLst/>
          </a:prstGeom>
          <a:noFill/>
          <a:ln w="101600" cmpd="thinThick">
            <a:solidFill>
              <a:schemeClr val="tx2"/>
            </a:solidFill>
            <a:miter lim="800000"/>
            <a:headEnd/>
            <a:tailEnd/>
          </a:ln>
          <a:effectLst/>
          <a:extLst>
            <a:ext uri="{909E8E84-426E-40DD-AFC4-6F175D3DCCD1}">
              <a14:hiddenFill xmlns:a14="http://schemas.microsoft.com/office/drawing/2010/main">
                <a:blipFill dpi="0" rotWithShape="0">
                  <a:blip r:embed="rId14"/>
                  <a:srcRect/>
                  <a:stretch>
                    <a:fillRect/>
                  </a:stretch>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rtl="0" fontAlgn="base">
        <a:spcBef>
          <a:spcPct val="0"/>
        </a:spcBef>
        <a:spcAft>
          <a:spcPct val="0"/>
        </a:spcAft>
        <a:defRPr sz="4400" kern="1200">
          <a:solidFill>
            <a:srgbClr val="B7CCB7"/>
          </a:solidFill>
          <a:latin typeface="+mj-lt"/>
          <a:ea typeface="+mj-ea"/>
          <a:cs typeface="+mj-cs"/>
        </a:defRPr>
      </a:lvl1pPr>
      <a:lvl2pPr algn="ctr" rtl="0" fontAlgn="base">
        <a:spcBef>
          <a:spcPct val="0"/>
        </a:spcBef>
        <a:spcAft>
          <a:spcPct val="0"/>
        </a:spcAft>
        <a:defRPr sz="4400">
          <a:solidFill>
            <a:srgbClr val="B7CCB7"/>
          </a:solidFill>
          <a:latin typeface="Arial" panose="020B0604020202020204" pitchFamily="34" charset="0"/>
        </a:defRPr>
      </a:lvl2pPr>
      <a:lvl3pPr algn="ctr" rtl="0" fontAlgn="base">
        <a:spcBef>
          <a:spcPct val="0"/>
        </a:spcBef>
        <a:spcAft>
          <a:spcPct val="0"/>
        </a:spcAft>
        <a:defRPr sz="4400">
          <a:solidFill>
            <a:srgbClr val="B7CCB7"/>
          </a:solidFill>
          <a:latin typeface="Arial" panose="020B0604020202020204" pitchFamily="34" charset="0"/>
        </a:defRPr>
      </a:lvl3pPr>
      <a:lvl4pPr algn="ctr" rtl="0" fontAlgn="base">
        <a:spcBef>
          <a:spcPct val="0"/>
        </a:spcBef>
        <a:spcAft>
          <a:spcPct val="0"/>
        </a:spcAft>
        <a:defRPr sz="4400">
          <a:solidFill>
            <a:srgbClr val="B7CCB7"/>
          </a:solidFill>
          <a:latin typeface="Arial" panose="020B0604020202020204" pitchFamily="34" charset="0"/>
        </a:defRPr>
      </a:lvl4pPr>
      <a:lvl5pPr algn="ctr" rtl="0" fontAlgn="base">
        <a:spcBef>
          <a:spcPct val="0"/>
        </a:spcBef>
        <a:spcAft>
          <a:spcPct val="0"/>
        </a:spcAft>
        <a:defRPr sz="4400">
          <a:solidFill>
            <a:srgbClr val="B7CCB7"/>
          </a:solidFill>
          <a:latin typeface="Arial" panose="020B0604020202020204" pitchFamily="34" charset="0"/>
        </a:defRPr>
      </a:lvl5pPr>
      <a:lvl6pPr marL="457200" algn="ctr" rtl="0" fontAlgn="base">
        <a:spcBef>
          <a:spcPct val="0"/>
        </a:spcBef>
        <a:spcAft>
          <a:spcPct val="0"/>
        </a:spcAft>
        <a:defRPr sz="4400">
          <a:solidFill>
            <a:srgbClr val="B7CCB7"/>
          </a:solidFill>
          <a:latin typeface="Arial" panose="020B0604020202020204" pitchFamily="34" charset="0"/>
        </a:defRPr>
      </a:lvl6pPr>
      <a:lvl7pPr marL="914400" algn="ctr" rtl="0" fontAlgn="base">
        <a:spcBef>
          <a:spcPct val="0"/>
        </a:spcBef>
        <a:spcAft>
          <a:spcPct val="0"/>
        </a:spcAft>
        <a:defRPr sz="4400">
          <a:solidFill>
            <a:srgbClr val="B7CCB7"/>
          </a:solidFill>
          <a:latin typeface="Arial" panose="020B0604020202020204" pitchFamily="34" charset="0"/>
        </a:defRPr>
      </a:lvl7pPr>
      <a:lvl8pPr marL="1371600" algn="ctr" rtl="0" fontAlgn="base">
        <a:spcBef>
          <a:spcPct val="0"/>
        </a:spcBef>
        <a:spcAft>
          <a:spcPct val="0"/>
        </a:spcAft>
        <a:defRPr sz="4400">
          <a:solidFill>
            <a:srgbClr val="B7CCB7"/>
          </a:solidFill>
          <a:latin typeface="Arial" panose="020B0604020202020204" pitchFamily="34" charset="0"/>
        </a:defRPr>
      </a:lvl8pPr>
      <a:lvl9pPr marL="1828800" algn="ctr" rtl="0" fontAlgn="base">
        <a:spcBef>
          <a:spcPct val="0"/>
        </a:spcBef>
        <a:spcAft>
          <a:spcPct val="0"/>
        </a:spcAft>
        <a:defRPr sz="4400">
          <a:solidFill>
            <a:srgbClr val="B7CCB7"/>
          </a:solidFill>
          <a:latin typeface="Arial" panose="020B0604020202020204" pitchFamily="34" charset="0"/>
        </a:defRPr>
      </a:lvl9pPr>
    </p:titleStyle>
    <p:bodyStyle>
      <a:lvl1pPr marL="342900" indent="-342900" algn="l" rtl="0" fontAlgn="base">
        <a:spcBef>
          <a:spcPct val="20000"/>
        </a:spcBef>
        <a:spcAft>
          <a:spcPct val="0"/>
        </a:spcAft>
        <a:buChar char="•"/>
        <a:defRPr sz="3200" b="1" kern="1200">
          <a:solidFill>
            <a:srgbClr val="B7CCB7"/>
          </a:solidFill>
          <a:latin typeface="+mn-lt"/>
          <a:ea typeface="+mn-ea"/>
          <a:cs typeface="+mn-cs"/>
        </a:defRPr>
      </a:lvl1pPr>
      <a:lvl2pPr marL="742950" indent="-285750" algn="l" rtl="0" fontAlgn="base">
        <a:spcBef>
          <a:spcPct val="20000"/>
        </a:spcBef>
        <a:spcAft>
          <a:spcPct val="0"/>
        </a:spcAft>
        <a:buChar char="–"/>
        <a:defRPr sz="2800" b="1" kern="1200">
          <a:solidFill>
            <a:srgbClr val="B7CCB7"/>
          </a:solidFill>
          <a:latin typeface="+mn-lt"/>
          <a:ea typeface="+mn-ea"/>
          <a:cs typeface="+mn-cs"/>
        </a:defRPr>
      </a:lvl2pPr>
      <a:lvl3pPr marL="1143000" indent="-228600" algn="l" rtl="0" fontAlgn="base">
        <a:spcBef>
          <a:spcPct val="20000"/>
        </a:spcBef>
        <a:spcAft>
          <a:spcPct val="0"/>
        </a:spcAft>
        <a:buChar char="•"/>
        <a:defRPr sz="2400" b="1" kern="1200">
          <a:solidFill>
            <a:srgbClr val="B7CCB7"/>
          </a:solidFill>
          <a:latin typeface="+mn-lt"/>
          <a:ea typeface="+mn-ea"/>
          <a:cs typeface="+mn-cs"/>
        </a:defRPr>
      </a:lvl3pPr>
      <a:lvl4pPr marL="1600200" indent="-228600" algn="l" rtl="0" fontAlgn="base">
        <a:spcBef>
          <a:spcPct val="20000"/>
        </a:spcBef>
        <a:spcAft>
          <a:spcPct val="0"/>
        </a:spcAft>
        <a:buChar char="–"/>
        <a:defRPr sz="2000" b="1" kern="1200">
          <a:solidFill>
            <a:srgbClr val="B7CCB7"/>
          </a:solidFill>
          <a:latin typeface="+mn-lt"/>
          <a:ea typeface="+mn-ea"/>
          <a:cs typeface="+mn-cs"/>
        </a:defRPr>
      </a:lvl4pPr>
      <a:lvl5pPr marL="2057400" indent="-228600" algn="l" rtl="0" fontAlgn="base">
        <a:spcBef>
          <a:spcPct val="20000"/>
        </a:spcBef>
        <a:spcAft>
          <a:spcPct val="0"/>
        </a:spcAft>
        <a:buChar char="»"/>
        <a:defRPr sz="2000" b="1" kern="1200">
          <a:solidFill>
            <a:srgbClr val="B7CCB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wmf"/></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9.wmf"/><Relationship Id="rId5" Type="http://schemas.openxmlformats.org/officeDocument/2006/relationships/image" Target="../media/image6.png"/><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wmf"/></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image" Target="../media/image10.wmf"/><Relationship Id="rId5" Type="http://schemas.openxmlformats.org/officeDocument/2006/relationships/image" Target="../media/image6.png"/><Relationship Id="rId4" Type="http://schemas.openxmlformats.org/officeDocument/2006/relationships/image" Target="../media/image5.wmf"/></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image" Target="../media/image11.wmf"/><Relationship Id="rId5" Type="http://schemas.openxmlformats.org/officeDocument/2006/relationships/image" Target="../media/image6.png"/><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image" Target="../media/image12.wmf"/><Relationship Id="rId5" Type="http://schemas.openxmlformats.org/officeDocument/2006/relationships/image" Target="../media/image6.png"/><Relationship Id="rId4" Type="http://schemas.openxmlformats.org/officeDocument/2006/relationships/image" Target="../media/image5.wmf"/></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image" Target="../media/image13.wmf"/><Relationship Id="rId5" Type="http://schemas.openxmlformats.org/officeDocument/2006/relationships/image" Target="../media/image6.png"/><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wmf"/></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14.wmf"/><Relationship Id="rId5" Type="http://schemas.openxmlformats.org/officeDocument/2006/relationships/image" Target="../media/image6.png"/><Relationship Id="rId4" Type="http://schemas.openxmlformats.org/officeDocument/2006/relationships/image" Target="../media/image5.wmf"/></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6.wmf"/><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image" Target="../media/image15.wmf"/><Relationship Id="rId5" Type="http://schemas.openxmlformats.org/officeDocument/2006/relationships/image" Target="../media/image6.png"/><Relationship Id="rId4" Type="http://schemas.openxmlformats.org/officeDocument/2006/relationships/image" Target="../media/image5.wmf"/></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wmf"/></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wmf"/></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image" Target="../media/image17.wmf"/><Relationship Id="rId5" Type="http://schemas.openxmlformats.org/officeDocument/2006/relationships/image" Target="../media/image6.png"/><Relationship Id="rId4" Type="http://schemas.openxmlformats.org/officeDocument/2006/relationships/image" Target="../media/image5.wmf"/></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26.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8.wmf"/><Relationship Id="rId5" Type="http://schemas.openxmlformats.org/officeDocument/2006/relationships/image" Target="../media/image6.png"/><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2">
            <a:extLst>
              <a:ext uri="{FF2B5EF4-FFF2-40B4-BE49-F238E27FC236}">
                <a16:creationId xmlns:a16="http://schemas.microsoft.com/office/drawing/2014/main" id="{8DAB7F64-DAFD-50D0-72B5-3267E0C5B741}"/>
              </a:ext>
            </a:extLst>
          </p:cNvPr>
          <p:cNvGrpSpPr>
            <a:grpSpLocks/>
          </p:cNvGrpSpPr>
          <p:nvPr/>
        </p:nvGrpSpPr>
        <p:grpSpPr bwMode="auto">
          <a:xfrm>
            <a:off x="76200" y="0"/>
            <a:ext cx="8991600" cy="1214438"/>
            <a:chOff x="48" y="0"/>
            <a:chExt cx="5664" cy="765"/>
          </a:xfrm>
        </p:grpSpPr>
        <p:pic>
          <p:nvPicPr>
            <p:cNvPr id="30723" name="Picture 3">
              <a:extLst>
                <a:ext uri="{FF2B5EF4-FFF2-40B4-BE49-F238E27FC236}">
                  <a16:creationId xmlns:a16="http://schemas.microsoft.com/office/drawing/2014/main" id="{40B96C49-00C9-2B21-0FDB-B569DE9BC7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30724" name="Picture 4">
              <a:extLst>
                <a:ext uri="{FF2B5EF4-FFF2-40B4-BE49-F238E27FC236}">
                  <a16:creationId xmlns:a16="http://schemas.microsoft.com/office/drawing/2014/main" id="{E0BE630E-627C-0D08-236F-5A95E1B975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0725" name="Group 5">
            <a:extLst>
              <a:ext uri="{FF2B5EF4-FFF2-40B4-BE49-F238E27FC236}">
                <a16:creationId xmlns:a16="http://schemas.microsoft.com/office/drawing/2014/main" id="{DA1303F1-9264-AC3C-420D-FFCD6A2148DC}"/>
              </a:ext>
            </a:extLst>
          </p:cNvPr>
          <p:cNvGrpSpPr>
            <a:grpSpLocks/>
          </p:cNvGrpSpPr>
          <p:nvPr/>
        </p:nvGrpSpPr>
        <p:grpSpPr bwMode="auto">
          <a:xfrm>
            <a:off x="304800" y="2087563"/>
            <a:ext cx="8686800" cy="1554162"/>
            <a:chOff x="192" y="912"/>
            <a:chExt cx="5472" cy="979"/>
          </a:xfrm>
        </p:grpSpPr>
        <p:pic>
          <p:nvPicPr>
            <p:cNvPr id="30726" name="Picture 6">
              <a:extLst>
                <a:ext uri="{FF2B5EF4-FFF2-40B4-BE49-F238E27FC236}">
                  <a16:creationId xmlns:a16="http://schemas.microsoft.com/office/drawing/2014/main" id="{D159213D-4D01-F289-628D-915B48D220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0727" name="Text Box 7">
              <a:extLst>
                <a:ext uri="{FF2B5EF4-FFF2-40B4-BE49-F238E27FC236}">
                  <a16:creationId xmlns:a16="http://schemas.microsoft.com/office/drawing/2014/main" id="{5A1C3122-5282-5FB9-9216-E18DA492759C}"/>
                </a:ext>
              </a:extLst>
            </p:cNvPr>
            <p:cNvSpPr txBox="1">
              <a:spLocks noChangeArrowheads="1"/>
            </p:cNvSpPr>
            <p:nvPr/>
          </p:nvSpPr>
          <p:spPr bwMode="auto">
            <a:xfrm>
              <a:off x="432" y="912"/>
              <a:ext cx="5232" cy="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latin typeface="Britannic Bold" panose="020B0903060703020204" pitchFamily="34" charset="0"/>
                </a:rPr>
                <a:t>As another year comes to an end, we face 	the holiday season that is called 	“Christmas” by many in our world.</a:t>
              </a:r>
            </a:p>
          </p:txBody>
        </p:sp>
      </p:grpSp>
      <p:sp>
        <p:nvSpPr>
          <p:cNvPr id="30728" name="Text Box 8">
            <a:extLst>
              <a:ext uri="{FF2B5EF4-FFF2-40B4-BE49-F238E27FC236}">
                <a16:creationId xmlns:a16="http://schemas.microsoft.com/office/drawing/2014/main" id="{11D494E5-99D1-754F-8E04-83DCD011C89B}"/>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Introduction</a:t>
            </a:r>
          </a:p>
        </p:txBody>
      </p:sp>
      <p:grpSp>
        <p:nvGrpSpPr>
          <p:cNvPr id="30729" name="Group 9">
            <a:extLst>
              <a:ext uri="{FF2B5EF4-FFF2-40B4-BE49-F238E27FC236}">
                <a16:creationId xmlns:a16="http://schemas.microsoft.com/office/drawing/2014/main" id="{8971C75A-D951-081C-B0EE-7346A6F58A38}"/>
              </a:ext>
            </a:extLst>
          </p:cNvPr>
          <p:cNvGrpSpPr>
            <a:grpSpLocks/>
          </p:cNvGrpSpPr>
          <p:nvPr/>
        </p:nvGrpSpPr>
        <p:grpSpPr bwMode="auto">
          <a:xfrm>
            <a:off x="304800" y="3703638"/>
            <a:ext cx="8686800" cy="3016250"/>
            <a:chOff x="192" y="912"/>
            <a:chExt cx="5472" cy="1900"/>
          </a:xfrm>
        </p:grpSpPr>
        <p:pic>
          <p:nvPicPr>
            <p:cNvPr id="30730" name="Picture 10">
              <a:extLst>
                <a:ext uri="{FF2B5EF4-FFF2-40B4-BE49-F238E27FC236}">
                  <a16:creationId xmlns:a16="http://schemas.microsoft.com/office/drawing/2014/main" id="{1B9A8FE9-3D83-41A7-9BB1-26D07E33BE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0731" name="Text Box 11">
              <a:extLst>
                <a:ext uri="{FF2B5EF4-FFF2-40B4-BE49-F238E27FC236}">
                  <a16:creationId xmlns:a16="http://schemas.microsoft.com/office/drawing/2014/main" id="{F3D273A5-BE0D-9263-3A10-017A6475DD7A}"/>
                </a:ext>
              </a:extLst>
            </p:cNvPr>
            <p:cNvSpPr txBox="1">
              <a:spLocks noChangeArrowheads="1"/>
            </p:cNvSpPr>
            <p:nvPr/>
          </p:nvSpPr>
          <p:spPr bwMode="auto">
            <a:xfrm>
              <a:off x="432" y="912"/>
              <a:ext cx="5232" cy="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latin typeface="Britannic Bold" panose="020B0903060703020204" pitchFamily="34" charset="0"/>
                </a:rPr>
                <a:t>We are all affected by this day and the 	events surrounding it, and there are 	certain questions that may arise as we 	desire to serve the Lord and still 	participate in the secular aspects of 	this day.</a:t>
              </a: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checkerboard(across)">
                                      <p:cBhvr>
                                        <p:cTn id="7" dur="500"/>
                                        <p:tgtEl>
                                          <p:spTgt spid="30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0728"/>
                                        </p:tgtEl>
                                        <p:attrNameLst>
                                          <p:attrName>style.visibility</p:attrName>
                                        </p:attrNameLst>
                                      </p:cBhvr>
                                      <p:to>
                                        <p:strVal val="visible"/>
                                      </p:to>
                                    </p:set>
                                    <p:animEffect transition="in" filter="checkerboard(across)">
                                      <p:cBhvr>
                                        <p:cTn id="12" dur="500"/>
                                        <p:tgtEl>
                                          <p:spTgt spid="307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0725"/>
                                        </p:tgtEl>
                                        <p:attrNameLst>
                                          <p:attrName>style.visibility</p:attrName>
                                        </p:attrNameLst>
                                      </p:cBhvr>
                                      <p:to>
                                        <p:strVal val="visible"/>
                                      </p:to>
                                    </p:set>
                                    <p:animEffect transition="in" filter="dissolve">
                                      <p:cBhvr>
                                        <p:cTn id="17" dur="500"/>
                                        <p:tgtEl>
                                          <p:spTgt spid="3072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0729"/>
                                        </p:tgtEl>
                                        <p:attrNameLst>
                                          <p:attrName>style.visibility</p:attrName>
                                        </p:attrNameLst>
                                      </p:cBhvr>
                                      <p:to>
                                        <p:strVal val="visible"/>
                                      </p:to>
                                    </p:set>
                                    <p:animEffect transition="in" filter="dissolve">
                                      <p:cBhvr>
                                        <p:cTn id="22" dur="500"/>
                                        <p:tgtEl>
                                          <p:spTgt spid="30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8"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2">
            <a:extLst>
              <a:ext uri="{FF2B5EF4-FFF2-40B4-BE49-F238E27FC236}">
                <a16:creationId xmlns:a16="http://schemas.microsoft.com/office/drawing/2014/main" id="{11CBE7CC-8D7A-3381-F6F9-83B52F25063C}"/>
              </a:ext>
            </a:extLst>
          </p:cNvPr>
          <p:cNvGrpSpPr>
            <a:grpSpLocks/>
          </p:cNvGrpSpPr>
          <p:nvPr/>
        </p:nvGrpSpPr>
        <p:grpSpPr bwMode="auto">
          <a:xfrm>
            <a:off x="76200" y="0"/>
            <a:ext cx="8991600" cy="1214438"/>
            <a:chOff x="48" y="0"/>
            <a:chExt cx="5664" cy="765"/>
          </a:xfrm>
        </p:grpSpPr>
        <p:pic>
          <p:nvPicPr>
            <p:cNvPr id="39939" name="Picture 3">
              <a:extLst>
                <a:ext uri="{FF2B5EF4-FFF2-40B4-BE49-F238E27FC236}">
                  <a16:creationId xmlns:a16="http://schemas.microsoft.com/office/drawing/2014/main" id="{EA963040-107A-4AA5-836C-CF6A7DDCA0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39940" name="Picture 4">
              <a:extLst>
                <a:ext uri="{FF2B5EF4-FFF2-40B4-BE49-F238E27FC236}">
                  <a16:creationId xmlns:a16="http://schemas.microsoft.com/office/drawing/2014/main" id="{82EBA134-0661-BA83-82BD-A32915C039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941" name="Group 5">
            <a:extLst>
              <a:ext uri="{FF2B5EF4-FFF2-40B4-BE49-F238E27FC236}">
                <a16:creationId xmlns:a16="http://schemas.microsoft.com/office/drawing/2014/main" id="{7639A44F-298E-5D26-B164-BEE5743D7AF5}"/>
              </a:ext>
            </a:extLst>
          </p:cNvPr>
          <p:cNvGrpSpPr>
            <a:grpSpLocks/>
          </p:cNvGrpSpPr>
          <p:nvPr/>
        </p:nvGrpSpPr>
        <p:grpSpPr bwMode="auto">
          <a:xfrm>
            <a:off x="304800" y="2087563"/>
            <a:ext cx="8839200" cy="1554162"/>
            <a:chOff x="192" y="912"/>
            <a:chExt cx="5472" cy="979"/>
          </a:xfrm>
        </p:grpSpPr>
        <p:pic>
          <p:nvPicPr>
            <p:cNvPr id="39942" name="Picture 6">
              <a:extLst>
                <a:ext uri="{FF2B5EF4-FFF2-40B4-BE49-F238E27FC236}">
                  <a16:creationId xmlns:a16="http://schemas.microsoft.com/office/drawing/2014/main" id="{25B2D2C2-3F00-D6FD-D7BF-F7F93E6FCC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9943" name="Text Box 7">
              <a:extLst>
                <a:ext uri="{FF2B5EF4-FFF2-40B4-BE49-F238E27FC236}">
                  <a16:creationId xmlns:a16="http://schemas.microsoft.com/office/drawing/2014/main" id="{6A9189D8-A677-7D7E-3DE5-8E633E08C830}"/>
                </a:ext>
              </a:extLst>
            </p:cNvPr>
            <p:cNvSpPr txBox="1">
              <a:spLocks noChangeArrowheads="1"/>
            </p:cNvSpPr>
            <p:nvPr/>
          </p:nvSpPr>
          <p:spPr bwMode="auto">
            <a:xfrm>
              <a:off x="432" y="912"/>
              <a:ext cx="5232" cy="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With the red uniform, Saint Nicholas (Santa Claus) comes dressed in the color of the Bishop’s robes of the Catholic church</a:t>
              </a:r>
            </a:p>
          </p:txBody>
        </p:sp>
      </p:grpSp>
      <p:sp>
        <p:nvSpPr>
          <p:cNvPr id="39944" name="Text Box 8">
            <a:extLst>
              <a:ext uri="{FF2B5EF4-FFF2-40B4-BE49-F238E27FC236}">
                <a16:creationId xmlns:a16="http://schemas.microsoft.com/office/drawing/2014/main" id="{E6EE9C81-CD89-2396-E82E-101322889246}"/>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#1   Christmas Is A False Tradition Of Man</a:t>
            </a:r>
          </a:p>
        </p:txBody>
      </p:sp>
      <p:grpSp>
        <p:nvGrpSpPr>
          <p:cNvPr id="39945" name="Group 9">
            <a:extLst>
              <a:ext uri="{FF2B5EF4-FFF2-40B4-BE49-F238E27FC236}">
                <a16:creationId xmlns:a16="http://schemas.microsoft.com/office/drawing/2014/main" id="{14BCA8BB-545D-ABBA-75FE-B8840EACB3F2}"/>
              </a:ext>
            </a:extLst>
          </p:cNvPr>
          <p:cNvGrpSpPr>
            <a:grpSpLocks/>
          </p:cNvGrpSpPr>
          <p:nvPr/>
        </p:nvGrpSpPr>
        <p:grpSpPr bwMode="auto">
          <a:xfrm>
            <a:off x="304800" y="3810000"/>
            <a:ext cx="8839200" cy="3016250"/>
            <a:chOff x="192" y="912"/>
            <a:chExt cx="5472" cy="1900"/>
          </a:xfrm>
        </p:grpSpPr>
        <p:pic>
          <p:nvPicPr>
            <p:cNvPr id="39946" name="Picture 10">
              <a:extLst>
                <a:ext uri="{FF2B5EF4-FFF2-40B4-BE49-F238E27FC236}">
                  <a16:creationId xmlns:a16="http://schemas.microsoft.com/office/drawing/2014/main" id="{9FCAB91F-314D-7CD9-29E7-188855DBFE5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9947" name="Text Box 11">
              <a:extLst>
                <a:ext uri="{FF2B5EF4-FFF2-40B4-BE49-F238E27FC236}">
                  <a16:creationId xmlns:a16="http://schemas.microsoft.com/office/drawing/2014/main" id="{75CDBBFD-61E8-5718-9E70-105186488AC2}"/>
                </a:ext>
              </a:extLst>
            </p:cNvPr>
            <p:cNvSpPr txBox="1">
              <a:spLocks noChangeArrowheads="1"/>
            </p:cNvSpPr>
            <p:nvPr/>
          </p:nvSpPr>
          <p:spPr bwMode="auto">
            <a:xfrm>
              <a:off x="432" y="912"/>
              <a:ext cx="5232" cy="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When we encourage our children to sit on Santa’s lap and petition him for               gifts, it is much like the tradition                 of having  to address Saint                Nicholas in prayer for gifts…				       THINK IT OVER!</a:t>
              </a:r>
            </a:p>
          </p:txBody>
        </p:sp>
      </p:grpSp>
      <p:pic>
        <p:nvPicPr>
          <p:cNvPr id="39948" name="Picture 12">
            <a:extLst>
              <a:ext uri="{FF2B5EF4-FFF2-40B4-BE49-F238E27FC236}">
                <a16:creationId xmlns:a16="http://schemas.microsoft.com/office/drawing/2014/main" id="{93C2FDEB-A8FC-955B-64D3-AFFB9A3DAD7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43713" y="4343400"/>
            <a:ext cx="2071687" cy="24780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9941"/>
                                        </p:tgtEl>
                                        <p:attrNameLst>
                                          <p:attrName>style.visibility</p:attrName>
                                        </p:attrNameLst>
                                      </p:cBhvr>
                                      <p:to>
                                        <p:strVal val="visible"/>
                                      </p:to>
                                    </p:set>
                                    <p:animEffect transition="in" filter="dissolve">
                                      <p:cBhvr>
                                        <p:cTn id="7" dur="500"/>
                                        <p:tgtEl>
                                          <p:spTgt spid="399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9945"/>
                                        </p:tgtEl>
                                        <p:attrNameLst>
                                          <p:attrName>style.visibility</p:attrName>
                                        </p:attrNameLst>
                                      </p:cBhvr>
                                      <p:to>
                                        <p:strVal val="visible"/>
                                      </p:to>
                                    </p:set>
                                    <p:animEffect transition="in" filter="dissolve">
                                      <p:cBhvr>
                                        <p:cTn id="12" dur="500"/>
                                        <p:tgtEl>
                                          <p:spTgt spid="39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2">
            <a:extLst>
              <a:ext uri="{FF2B5EF4-FFF2-40B4-BE49-F238E27FC236}">
                <a16:creationId xmlns:a16="http://schemas.microsoft.com/office/drawing/2014/main" id="{DA1D53E8-11FE-0526-F540-B07BC45D9FB6}"/>
              </a:ext>
            </a:extLst>
          </p:cNvPr>
          <p:cNvGrpSpPr>
            <a:grpSpLocks/>
          </p:cNvGrpSpPr>
          <p:nvPr/>
        </p:nvGrpSpPr>
        <p:grpSpPr bwMode="auto">
          <a:xfrm>
            <a:off x="76200" y="0"/>
            <a:ext cx="8991600" cy="1214438"/>
            <a:chOff x="48" y="0"/>
            <a:chExt cx="5664" cy="765"/>
          </a:xfrm>
        </p:grpSpPr>
        <p:pic>
          <p:nvPicPr>
            <p:cNvPr id="35843" name="Picture 3">
              <a:extLst>
                <a:ext uri="{FF2B5EF4-FFF2-40B4-BE49-F238E27FC236}">
                  <a16:creationId xmlns:a16="http://schemas.microsoft.com/office/drawing/2014/main" id="{76405F89-E723-2E57-0B1A-EF606BCA39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35844" name="Picture 4">
              <a:extLst>
                <a:ext uri="{FF2B5EF4-FFF2-40B4-BE49-F238E27FC236}">
                  <a16:creationId xmlns:a16="http://schemas.microsoft.com/office/drawing/2014/main" id="{DF1A4677-F197-F6E7-30F2-1223AA832D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5845" name="Group 5">
            <a:extLst>
              <a:ext uri="{FF2B5EF4-FFF2-40B4-BE49-F238E27FC236}">
                <a16:creationId xmlns:a16="http://schemas.microsoft.com/office/drawing/2014/main" id="{39F65B6E-2195-2259-BA20-9C8E143E85C5}"/>
              </a:ext>
            </a:extLst>
          </p:cNvPr>
          <p:cNvGrpSpPr>
            <a:grpSpLocks/>
          </p:cNvGrpSpPr>
          <p:nvPr/>
        </p:nvGrpSpPr>
        <p:grpSpPr bwMode="auto">
          <a:xfrm>
            <a:off x="304800" y="2087563"/>
            <a:ext cx="8839200" cy="2041525"/>
            <a:chOff x="192" y="912"/>
            <a:chExt cx="5472" cy="1286"/>
          </a:xfrm>
        </p:grpSpPr>
        <p:pic>
          <p:nvPicPr>
            <p:cNvPr id="35846" name="Picture 6">
              <a:extLst>
                <a:ext uri="{FF2B5EF4-FFF2-40B4-BE49-F238E27FC236}">
                  <a16:creationId xmlns:a16="http://schemas.microsoft.com/office/drawing/2014/main" id="{BDB406C2-FEE6-1885-88E1-87A47116127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5847" name="Text Box 7">
              <a:extLst>
                <a:ext uri="{FF2B5EF4-FFF2-40B4-BE49-F238E27FC236}">
                  <a16:creationId xmlns:a16="http://schemas.microsoft.com/office/drawing/2014/main" id="{85437C37-1041-14D3-D933-836A7C2349DA}"/>
                </a:ext>
              </a:extLst>
            </p:cNvPr>
            <p:cNvSpPr txBox="1">
              <a:spLocks noChangeArrowheads="1"/>
            </p:cNvSpPr>
            <p:nvPr/>
          </p:nvSpPr>
          <p:spPr bwMode="auto">
            <a:xfrm>
              <a:off x="432" y="912"/>
              <a:ext cx="5232" cy="1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Christmas or Christ – Mass is certainly of Catholic origin. The Mass is a re-sacrifice of Jesus by the priest as he lifts his hands to heaven to bring Him down. </a:t>
              </a:r>
              <a:r>
                <a:rPr lang="en-US" altLang="en-US" sz="3200">
                  <a:solidFill>
                    <a:srgbClr val="FFFF66"/>
                  </a:solidFill>
                  <a:effectLst>
                    <a:outerShdw blurRad="38100" dist="38100" dir="2700000" algn="tl">
                      <a:srgbClr val="C0C0C0"/>
                    </a:outerShdw>
                  </a:effectLst>
                  <a:latin typeface="Britannic Bold" panose="020B0903060703020204" pitchFamily="34" charset="0"/>
                </a:rPr>
                <a:t>(Heb. 7:26-27)</a:t>
              </a:r>
            </a:p>
          </p:txBody>
        </p:sp>
      </p:grpSp>
      <p:sp>
        <p:nvSpPr>
          <p:cNvPr id="35848" name="Text Box 8">
            <a:extLst>
              <a:ext uri="{FF2B5EF4-FFF2-40B4-BE49-F238E27FC236}">
                <a16:creationId xmlns:a16="http://schemas.microsoft.com/office/drawing/2014/main" id="{35E79E10-6999-8450-E9AF-B828DEFABAF1}"/>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#1   Christmas Is A False Tradition Of Man</a:t>
            </a:r>
          </a:p>
        </p:txBody>
      </p:sp>
      <p:grpSp>
        <p:nvGrpSpPr>
          <p:cNvPr id="35852" name="Group 12">
            <a:extLst>
              <a:ext uri="{FF2B5EF4-FFF2-40B4-BE49-F238E27FC236}">
                <a16:creationId xmlns:a16="http://schemas.microsoft.com/office/drawing/2014/main" id="{F923E2F2-7885-BFAA-91BD-945D6B6B82FE}"/>
              </a:ext>
            </a:extLst>
          </p:cNvPr>
          <p:cNvGrpSpPr>
            <a:grpSpLocks/>
          </p:cNvGrpSpPr>
          <p:nvPr/>
        </p:nvGrpSpPr>
        <p:grpSpPr bwMode="auto">
          <a:xfrm>
            <a:off x="304800" y="4191000"/>
            <a:ext cx="8839200" cy="2041525"/>
            <a:chOff x="192" y="912"/>
            <a:chExt cx="5472" cy="1286"/>
          </a:xfrm>
        </p:grpSpPr>
        <p:pic>
          <p:nvPicPr>
            <p:cNvPr id="35853" name="Picture 13">
              <a:extLst>
                <a:ext uri="{FF2B5EF4-FFF2-40B4-BE49-F238E27FC236}">
                  <a16:creationId xmlns:a16="http://schemas.microsoft.com/office/drawing/2014/main" id="{D7540E53-FEF5-38D3-AC58-000308F340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5854" name="Text Box 14">
              <a:extLst>
                <a:ext uri="{FF2B5EF4-FFF2-40B4-BE49-F238E27FC236}">
                  <a16:creationId xmlns:a16="http://schemas.microsoft.com/office/drawing/2014/main" id="{A179CC59-9B1C-A531-D74F-7EE39436C8D6}"/>
                </a:ext>
              </a:extLst>
            </p:cNvPr>
            <p:cNvSpPr txBox="1">
              <a:spLocks noChangeArrowheads="1"/>
            </p:cNvSpPr>
            <p:nvPr/>
          </p:nvSpPr>
          <p:spPr bwMode="auto">
            <a:xfrm>
              <a:off x="432" y="912"/>
              <a:ext cx="5232" cy="1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John A. O’Brien said, “The priest speaks and lo! Christ the eternal and omnipotent God bows His head in humble obedience to the priest’s command” What blasphemy!!!</a:t>
              </a:r>
              <a:endParaRPr lang="en-US" altLang="en-US" sz="3200" i="1">
                <a:solidFill>
                  <a:srgbClr val="CCFFCC"/>
                </a:solidFill>
                <a:effectLst>
                  <a:outerShdw blurRad="38100" dist="38100" dir="2700000" algn="tl">
                    <a:srgbClr val="C0C0C0"/>
                  </a:outerShdw>
                </a:effectLst>
                <a:latin typeface="Britannic Bold" panose="020B0903060703020204" pitchFamily="34" charset="0"/>
              </a:endParaRP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5845"/>
                                        </p:tgtEl>
                                        <p:attrNameLst>
                                          <p:attrName>style.visibility</p:attrName>
                                        </p:attrNameLst>
                                      </p:cBhvr>
                                      <p:to>
                                        <p:strVal val="visible"/>
                                      </p:to>
                                    </p:set>
                                    <p:animEffect transition="in" filter="dissolve">
                                      <p:cBhvr>
                                        <p:cTn id="7" dur="500"/>
                                        <p:tgtEl>
                                          <p:spTgt spid="358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5852"/>
                                        </p:tgtEl>
                                        <p:attrNameLst>
                                          <p:attrName>style.visibility</p:attrName>
                                        </p:attrNameLst>
                                      </p:cBhvr>
                                      <p:to>
                                        <p:strVal val="visible"/>
                                      </p:to>
                                    </p:set>
                                    <p:animEffect transition="in" filter="dissolve">
                                      <p:cBhvr>
                                        <p:cTn id="12" dur="500"/>
                                        <p:tgtEl>
                                          <p:spTgt spid="35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0" name="Group 2">
            <a:extLst>
              <a:ext uri="{FF2B5EF4-FFF2-40B4-BE49-F238E27FC236}">
                <a16:creationId xmlns:a16="http://schemas.microsoft.com/office/drawing/2014/main" id="{4B896821-A5A4-CD2D-EAD8-0F01AD662370}"/>
              </a:ext>
            </a:extLst>
          </p:cNvPr>
          <p:cNvGrpSpPr>
            <a:grpSpLocks/>
          </p:cNvGrpSpPr>
          <p:nvPr/>
        </p:nvGrpSpPr>
        <p:grpSpPr bwMode="auto">
          <a:xfrm>
            <a:off x="76200" y="0"/>
            <a:ext cx="8991600" cy="1214438"/>
            <a:chOff x="48" y="0"/>
            <a:chExt cx="5664" cy="765"/>
          </a:xfrm>
        </p:grpSpPr>
        <p:pic>
          <p:nvPicPr>
            <p:cNvPr id="43011" name="Picture 3">
              <a:extLst>
                <a:ext uri="{FF2B5EF4-FFF2-40B4-BE49-F238E27FC236}">
                  <a16:creationId xmlns:a16="http://schemas.microsoft.com/office/drawing/2014/main" id="{CF5310D3-AE68-C95E-A30E-DBA970BAEE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43012" name="Picture 4">
              <a:extLst>
                <a:ext uri="{FF2B5EF4-FFF2-40B4-BE49-F238E27FC236}">
                  <a16:creationId xmlns:a16="http://schemas.microsoft.com/office/drawing/2014/main" id="{95CC3880-F1A1-8581-FEDA-41BF4EF58D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3013" name="Group 5">
            <a:extLst>
              <a:ext uri="{FF2B5EF4-FFF2-40B4-BE49-F238E27FC236}">
                <a16:creationId xmlns:a16="http://schemas.microsoft.com/office/drawing/2014/main" id="{82B97FDD-FA9E-1380-30F7-270F641CA73E}"/>
              </a:ext>
            </a:extLst>
          </p:cNvPr>
          <p:cNvGrpSpPr>
            <a:grpSpLocks/>
          </p:cNvGrpSpPr>
          <p:nvPr/>
        </p:nvGrpSpPr>
        <p:grpSpPr bwMode="auto">
          <a:xfrm>
            <a:off x="304800" y="2087563"/>
            <a:ext cx="8839200" cy="2041525"/>
            <a:chOff x="192" y="912"/>
            <a:chExt cx="5472" cy="1286"/>
          </a:xfrm>
        </p:grpSpPr>
        <p:pic>
          <p:nvPicPr>
            <p:cNvPr id="43014" name="Picture 6">
              <a:extLst>
                <a:ext uri="{FF2B5EF4-FFF2-40B4-BE49-F238E27FC236}">
                  <a16:creationId xmlns:a16="http://schemas.microsoft.com/office/drawing/2014/main" id="{5C7BC3BF-732B-183F-219E-C8FF9BC3033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43015" name="Text Box 7">
              <a:extLst>
                <a:ext uri="{FF2B5EF4-FFF2-40B4-BE49-F238E27FC236}">
                  <a16:creationId xmlns:a16="http://schemas.microsoft.com/office/drawing/2014/main" id="{62034887-9338-D706-3C67-71625E68A9B8}"/>
                </a:ext>
              </a:extLst>
            </p:cNvPr>
            <p:cNvSpPr txBox="1">
              <a:spLocks noChangeArrowheads="1"/>
            </p:cNvSpPr>
            <p:nvPr/>
          </p:nvSpPr>
          <p:spPr bwMode="auto">
            <a:xfrm>
              <a:off x="432" y="912"/>
              <a:ext cx="5232" cy="1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The idea behind the reformation with the protestants was to protest the error of the Catholic church, while the restoration sought to remove all unbiblical practices in use.</a:t>
              </a:r>
              <a:endParaRPr lang="en-US" altLang="en-US" sz="3200">
                <a:solidFill>
                  <a:srgbClr val="FFFF66"/>
                </a:solidFill>
                <a:effectLst>
                  <a:outerShdw blurRad="38100" dist="38100" dir="2700000" algn="tl">
                    <a:srgbClr val="C0C0C0"/>
                  </a:outerShdw>
                </a:effectLst>
                <a:latin typeface="Britannic Bold" panose="020B0903060703020204" pitchFamily="34" charset="0"/>
              </a:endParaRPr>
            </a:p>
          </p:txBody>
        </p:sp>
      </p:grpSp>
      <p:sp>
        <p:nvSpPr>
          <p:cNvPr id="43016" name="Text Box 8">
            <a:extLst>
              <a:ext uri="{FF2B5EF4-FFF2-40B4-BE49-F238E27FC236}">
                <a16:creationId xmlns:a16="http://schemas.microsoft.com/office/drawing/2014/main" id="{9372DC76-D643-2708-1BF5-3690CD52FF85}"/>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#1   Christmas Is A False Tradition Of Man</a:t>
            </a:r>
          </a:p>
        </p:txBody>
      </p:sp>
      <p:grpSp>
        <p:nvGrpSpPr>
          <p:cNvPr id="43017" name="Group 9">
            <a:extLst>
              <a:ext uri="{FF2B5EF4-FFF2-40B4-BE49-F238E27FC236}">
                <a16:creationId xmlns:a16="http://schemas.microsoft.com/office/drawing/2014/main" id="{750D59D5-4E3A-3E72-5C2A-61C9B6C10FB0}"/>
              </a:ext>
            </a:extLst>
          </p:cNvPr>
          <p:cNvGrpSpPr>
            <a:grpSpLocks/>
          </p:cNvGrpSpPr>
          <p:nvPr/>
        </p:nvGrpSpPr>
        <p:grpSpPr bwMode="auto">
          <a:xfrm>
            <a:off x="304800" y="4191000"/>
            <a:ext cx="8839200" cy="2528888"/>
            <a:chOff x="192" y="912"/>
            <a:chExt cx="5472" cy="1593"/>
          </a:xfrm>
        </p:grpSpPr>
        <p:pic>
          <p:nvPicPr>
            <p:cNvPr id="43018" name="Picture 10">
              <a:extLst>
                <a:ext uri="{FF2B5EF4-FFF2-40B4-BE49-F238E27FC236}">
                  <a16:creationId xmlns:a16="http://schemas.microsoft.com/office/drawing/2014/main" id="{73710010-1CBE-42F0-6A10-9BD7CF409E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43019" name="Text Box 11">
              <a:extLst>
                <a:ext uri="{FF2B5EF4-FFF2-40B4-BE49-F238E27FC236}">
                  <a16:creationId xmlns:a16="http://schemas.microsoft.com/office/drawing/2014/main" id="{07BC8AA0-11F5-52D8-980E-9172F9C7CAB4}"/>
                </a:ext>
              </a:extLst>
            </p:cNvPr>
            <p:cNvSpPr txBox="1">
              <a:spLocks noChangeArrowheads="1"/>
            </p:cNvSpPr>
            <p:nvPr/>
          </p:nvSpPr>
          <p:spPr bwMode="auto">
            <a:xfrm>
              <a:off x="432" y="912"/>
              <a:ext cx="5232" cy="1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If we are willing to practice one of the innovations of the Catholics, why not practice them all! If we honor one Catholic saint, why not do the same for all of them. CONSISTENCY….CONSISTENCY…</a:t>
              </a:r>
              <a:endParaRPr lang="en-US" altLang="en-US" sz="3200" i="1">
                <a:solidFill>
                  <a:srgbClr val="CCFFCC"/>
                </a:solidFill>
                <a:effectLst>
                  <a:outerShdw blurRad="38100" dist="38100" dir="2700000" algn="tl">
                    <a:srgbClr val="C0C0C0"/>
                  </a:outerShdw>
                </a:effectLst>
                <a:latin typeface="Britannic Bold" panose="020B0903060703020204" pitchFamily="34" charset="0"/>
              </a:endParaRP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3013"/>
                                        </p:tgtEl>
                                        <p:attrNameLst>
                                          <p:attrName>style.visibility</p:attrName>
                                        </p:attrNameLst>
                                      </p:cBhvr>
                                      <p:to>
                                        <p:strVal val="visible"/>
                                      </p:to>
                                    </p:set>
                                    <p:animEffect transition="in" filter="dissolve">
                                      <p:cBhvr>
                                        <p:cTn id="7" dur="500"/>
                                        <p:tgtEl>
                                          <p:spTgt spid="430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3017"/>
                                        </p:tgtEl>
                                        <p:attrNameLst>
                                          <p:attrName>style.visibility</p:attrName>
                                        </p:attrNameLst>
                                      </p:cBhvr>
                                      <p:to>
                                        <p:strVal val="visible"/>
                                      </p:to>
                                    </p:set>
                                    <p:animEffect transition="in" filter="dissolve">
                                      <p:cBhvr>
                                        <p:cTn id="12" dur="500"/>
                                        <p:tgtEl>
                                          <p:spTgt spid="430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a:extLst>
              <a:ext uri="{FF2B5EF4-FFF2-40B4-BE49-F238E27FC236}">
                <a16:creationId xmlns:a16="http://schemas.microsoft.com/office/drawing/2014/main" id="{38300E51-1814-1591-9884-A2C6E75DC13D}"/>
              </a:ext>
            </a:extLst>
          </p:cNvPr>
          <p:cNvGrpSpPr>
            <a:grpSpLocks/>
          </p:cNvGrpSpPr>
          <p:nvPr/>
        </p:nvGrpSpPr>
        <p:grpSpPr bwMode="auto">
          <a:xfrm>
            <a:off x="76200" y="0"/>
            <a:ext cx="8991600" cy="1214438"/>
            <a:chOff x="48" y="0"/>
            <a:chExt cx="5664" cy="765"/>
          </a:xfrm>
        </p:grpSpPr>
        <p:pic>
          <p:nvPicPr>
            <p:cNvPr id="44035" name="Picture 3">
              <a:extLst>
                <a:ext uri="{FF2B5EF4-FFF2-40B4-BE49-F238E27FC236}">
                  <a16:creationId xmlns:a16="http://schemas.microsoft.com/office/drawing/2014/main" id="{96BE2FFB-0AC4-B1A5-76FF-1408D7DA8E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44036" name="Picture 4">
              <a:extLst>
                <a:ext uri="{FF2B5EF4-FFF2-40B4-BE49-F238E27FC236}">
                  <a16:creationId xmlns:a16="http://schemas.microsoft.com/office/drawing/2014/main" id="{89B46CC2-4A09-4CB3-8D08-CDA6EDC9BB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4037" name="Group 5">
            <a:extLst>
              <a:ext uri="{FF2B5EF4-FFF2-40B4-BE49-F238E27FC236}">
                <a16:creationId xmlns:a16="http://schemas.microsoft.com/office/drawing/2014/main" id="{43A0A1BF-D5D6-A915-58D5-295C7905728E}"/>
              </a:ext>
            </a:extLst>
          </p:cNvPr>
          <p:cNvGrpSpPr>
            <a:grpSpLocks/>
          </p:cNvGrpSpPr>
          <p:nvPr/>
        </p:nvGrpSpPr>
        <p:grpSpPr bwMode="auto">
          <a:xfrm>
            <a:off x="304800" y="2087563"/>
            <a:ext cx="8839200" cy="2041525"/>
            <a:chOff x="192" y="912"/>
            <a:chExt cx="5472" cy="1286"/>
          </a:xfrm>
        </p:grpSpPr>
        <p:pic>
          <p:nvPicPr>
            <p:cNvPr id="44038" name="Picture 6">
              <a:extLst>
                <a:ext uri="{FF2B5EF4-FFF2-40B4-BE49-F238E27FC236}">
                  <a16:creationId xmlns:a16="http://schemas.microsoft.com/office/drawing/2014/main" id="{2053A957-3AD2-8B60-3B57-C511877E33E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44039" name="Text Box 7">
              <a:extLst>
                <a:ext uri="{FF2B5EF4-FFF2-40B4-BE49-F238E27FC236}">
                  <a16:creationId xmlns:a16="http://schemas.microsoft.com/office/drawing/2014/main" id="{A782F0AB-DF55-07D9-0272-6A21112AC2ED}"/>
                </a:ext>
              </a:extLst>
            </p:cNvPr>
            <p:cNvSpPr txBox="1">
              <a:spLocks noChangeArrowheads="1"/>
            </p:cNvSpPr>
            <p:nvPr/>
          </p:nvSpPr>
          <p:spPr bwMode="auto">
            <a:xfrm>
              <a:off x="432" y="912"/>
              <a:ext cx="5232" cy="1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We need to be careful not to be involved with idolatry </a:t>
              </a:r>
              <a:r>
                <a:rPr lang="en-US" altLang="en-US" sz="3200">
                  <a:solidFill>
                    <a:srgbClr val="FFFF66"/>
                  </a:solidFill>
                  <a:effectLst>
                    <a:outerShdw blurRad="38100" dist="38100" dir="2700000" algn="tl">
                      <a:srgbClr val="C0C0C0"/>
                    </a:outerShdw>
                  </a:effectLst>
                  <a:latin typeface="Britannic Bold" panose="020B0903060703020204" pitchFamily="34" charset="0"/>
                </a:rPr>
                <a:t>(Ex. 20:4-5)</a:t>
              </a:r>
              <a:r>
                <a:rPr lang="en-US" altLang="en-US" sz="3200">
                  <a:solidFill>
                    <a:srgbClr val="CCFFCC"/>
                  </a:solidFill>
                  <a:effectLst>
                    <a:outerShdw blurRad="38100" dist="38100" dir="2700000" algn="tl">
                      <a:srgbClr val="C0C0C0"/>
                    </a:outerShdw>
                  </a:effectLst>
                  <a:latin typeface="Britannic Bold" panose="020B0903060703020204" pitchFamily="34" charset="0"/>
                </a:rPr>
                <a:t> and the keeping of certain days religiously that are not found in the law of Christ </a:t>
              </a:r>
              <a:r>
                <a:rPr lang="en-US" altLang="en-US" sz="3200">
                  <a:solidFill>
                    <a:srgbClr val="FFFF66"/>
                  </a:solidFill>
                  <a:effectLst>
                    <a:outerShdw blurRad="38100" dist="38100" dir="2700000" algn="tl">
                      <a:srgbClr val="C0C0C0"/>
                    </a:outerShdw>
                  </a:effectLst>
                  <a:latin typeface="Britannic Bold" panose="020B0903060703020204" pitchFamily="34" charset="0"/>
                </a:rPr>
                <a:t>(Gal. 4:10-11)</a:t>
              </a:r>
            </a:p>
          </p:txBody>
        </p:sp>
      </p:grpSp>
      <p:sp>
        <p:nvSpPr>
          <p:cNvPr id="44040" name="Text Box 8">
            <a:extLst>
              <a:ext uri="{FF2B5EF4-FFF2-40B4-BE49-F238E27FC236}">
                <a16:creationId xmlns:a16="http://schemas.microsoft.com/office/drawing/2014/main" id="{99BDC565-0459-C85B-6BC2-8E66E79BFE3C}"/>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#1   Christmas Is A False Tradition Of Man</a:t>
            </a:r>
          </a:p>
        </p:txBody>
      </p:sp>
      <p:grpSp>
        <p:nvGrpSpPr>
          <p:cNvPr id="44041" name="Group 9">
            <a:extLst>
              <a:ext uri="{FF2B5EF4-FFF2-40B4-BE49-F238E27FC236}">
                <a16:creationId xmlns:a16="http://schemas.microsoft.com/office/drawing/2014/main" id="{4396A277-6410-A440-BF3B-3C8657C12C1B}"/>
              </a:ext>
            </a:extLst>
          </p:cNvPr>
          <p:cNvGrpSpPr>
            <a:grpSpLocks/>
          </p:cNvGrpSpPr>
          <p:nvPr/>
        </p:nvGrpSpPr>
        <p:grpSpPr bwMode="auto">
          <a:xfrm>
            <a:off x="304800" y="4191000"/>
            <a:ext cx="8839200" cy="2041525"/>
            <a:chOff x="192" y="912"/>
            <a:chExt cx="5472" cy="1286"/>
          </a:xfrm>
        </p:grpSpPr>
        <p:pic>
          <p:nvPicPr>
            <p:cNvPr id="44042" name="Picture 10">
              <a:extLst>
                <a:ext uri="{FF2B5EF4-FFF2-40B4-BE49-F238E27FC236}">
                  <a16:creationId xmlns:a16="http://schemas.microsoft.com/office/drawing/2014/main" id="{AAACF155-7C95-4C92-B2D5-0288A1DE7DC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44043" name="Text Box 11">
              <a:extLst>
                <a:ext uri="{FF2B5EF4-FFF2-40B4-BE49-F238E27FC236}">
                  <a16:creationId xmlns:a16="http://schemas.microsoft.com/office/drawing/2014/main" id="{7FC4B05E-349E-5678-DE0C-734BB8BF2218}"/>
                </a:ext>
              </a:extLst>
            </p:cNvPr>
            <p:cNvSpPr txBox="1">
              <a:spLocks noChangeArrowheads="1"/>
            </p:cNvSpPr>
            <p:nvPr/>
          </p:nvSpPr>
          <p:spPr bwMode="auto">
            <a:xfrm>
              <a:off x="432" y="912"/>
              <a:ext cx="5232" cy="1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While we have the freedom to esteem one day above another, we should not allow our liberty to cause us to sin, or cause others to stumble </a:t>
              </a:r>
              <a:r>
                <a:rPr lang="en-US" altLang="en-US" sz="3200">
                  <a:solidFill>
                    <a:srgbClr val="FFFF66"/>
                  </a:solidFill>
                  <a:effectLst>
                    <a:outerShdw blurRad="38100" dist="38100" dir="2700000" algn="tl">
                      <a:srgbClr val="C0C0C0"/>
                    </a:outerShdw>
                  </a:effectLst>
                  <a:latin typeface="Britannic Bold" panose="020B0903060703020204" pitchFamily="34" charset="0"/>
                </a:rPr>
                <a:t>(Col. 2:16; Rom. 14:5-10)</a:t>
              </a:r>
              <a:endParaRPr lang="en-US" altLang="en-US" sz="3200" i="1">
                <a:solidFill>
                  <a:srgbClr val="FFFF66"/>
                </a:solidFill>
                <a:effectLst>
                  <a:outerShdw blurRad="38100" dist="38100" dir="2700000" algn="tl">
                    <a:srgbClr val="C0C0C0"/>
                  </a:outerShdw>
                </a:effectLst>
                <a:latin typeface="Britannic Bold" panose="020B0903060703020204" pitchFamily="34" charset="0"/>
              </a:endParaRP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dissolve">
                                      <p:cBhvr>
                                        <p:cTn id="7" dur="500"/>
                                        <p:tgtEl>
                                          <p:spTgt spid="440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4041"/>
                                        </p:tgtEl>
                                        <p:attrNameLst>
                                          <p:attrName>style.visibility</p:attrName>
                                        </p:attrNameLst>
                                      </p:cBhvr>
                                      <p:to>
                                        <p:strVal val="visible"/>
                                      </p:to>
                                    </p:set>
                                    <p:animEffect transition="in" filter="dissolve">
                                      <p:cBhvr>
                                        <p:cTn id="12" dur="500"/>
                                        <p:tgtEl>
                                          <p:spTgt spid="440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8" name="Group 2">
            <a:extLst>
              <a:ext uri="{FF2B5EF4-FFF2-40B4-BE49-F238E27FC236}">
                <a16:creationId xmlns:a16="http://schemas.microsoft.com/office/drawing/2014/main" id="{7D446E49-1AF4-5B75-4DC2-74FA79C5CF52}"/>
              </a:ext>
            </a:extLst>
          </p:cNvPr>
          <p:cNvGrpSpPr>
            <a:grpSpLocks/>
          </p:cNvGrpSpPr>
          <p:nvPr/>
        </p:nvGrpSpPr>
        <p:grpSpPr bwMode="auto">
          <a:xfrm>
            <a:off x="76200" y="0"/>
            <a:ext cx="8991600" cy="1214438"/>
            <a:chOff x="48" y="0"/>
            <a:chExt cx="5664" cy="765"/>
          </a:xfrm>
        </p:grpSpPr>
        <p:pic>
          <p:nvPicPr>
            <p:cNvPr id="45059" name="Picture 3">
              <a:extLst>
                <a:ext uri="{FF2B5EF4-FFF2-40B4-BE49-F238E27FC236}">
                  <a16:creationId xmlns:a16="http://schemas.microsoft.com/office/drawing/2014/main" id="{874D41D3-B64F-C59A-4B5D-D221D7AD55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45060" name="Picture 4">
              <a:extLst>
                <a:ext uri="{FF2B5EF4-FFF2-40B4-BE49-F238E27FC236}">
                  <a16:creationId xmlns:a16="http://schemas.microsoft.com/office/drawing/2014/main" id="{2DBFE1EC-F61A-255A-4ABF-A6BB30EDEB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5061" name="Group 5">
            <a:extLst>
              <a:ext uri="{FF2B5EF4-FFF2-40B4-BE49-F238E27FC236}">
                <a16:creationId xmlns:a16="http://schemas.microsoft.com/office/drawing/2014/main" id="{D5AAF2E8-15AC-F66C-41F7-740E9C66E4A2}"/>
              </a:ext>
            </a:extLst>
          </p:cNvPr>
          <p:cNvGrpSpPr>
            <a:grpSpLocks/>
          </p:cNvGrpSpPr>
          <p:nvPr/>
        </p:nvGrpSpPr>
        <p:grpSpPr bwMode="auto">
          <a:xfrm>
            <a:off x="304800" y="2087563"/>
            <a:ext cx="8839200" cy="3990975"/>
            <a:chOff x="192" y="912"/>
            <a:chExt cx="5472" cy="2514"/>
          </a:xfrm>
        </p:grpSpPr>
        <p:pic>
          <p:nvPicPr>
            <p:cNvPr id="45062" name="Picture 6">
              <a:extLst>
                <a:ext uri="{FF2B5EF4-FFF2-40B4-BE49-F238E27FC236}">
                  <a16:creationId xmlns:a16="http://schemas.microsoft.com/office/drawing/2014/main" id="{6EAD3DA9-1FAE-3E27-FB5A-BBB0E393C1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45063" name="Text Box 7">
              <a:extLst>
                <a:ext uri="{FF2B5EF4-FFF2-40B4-BE49-F238E27FC236}">
                  <a16:creationId xmlns:a16="http://schemas.microsoft.com/office/drawing/2014/main" id="{BDC503E9-1D94-4DA4-49EA-43538C3A5701}"/>
                </a:ext>
              </a:extLst>
            </p:cNvPr>
            <p:cNvSpPr txBox="1">
              <a:spLocks noChangeArrowheads="1"/>
            </p:cNvSpPr>
            <p:nvPr/>
          </p:nvSpPr>
          <p:spPr bwMode="auto">
            <a:xfrm>
              <a:off x="432" y="912"/>
              <a:ext cx="5232" cy="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It has been said by Compton’s Encyclopedia:		“Old as our Christmas festival is, many 	of the customs and ceremonies 	associated with it are far older. They got 	their start thousands of years before the 	Christian era, for our pagan forefathers 	used to celebrate the winter solstice as 	the birth date of the sun.” </a:t>
              </a:r>
            </a:p>
          </p:txBody>
        </p:sp>
      </p:grpSp>
      <p:sp>
        <p:nvSpPr>
          <p:cNvPr id="45064" name="Text Box 8">
            <a:extLst>
              <a:ext uri="{FF2B5EF4-FFF2-40B4-BE49-F238E27FC236}">
                <a16:creationId xmlns:a16="http://schemas.microsoft.com/office/drawing/2014/main" id="{C2FAF6CE-F21B-2555-D6D4-D0BD7D40CD5F}"/>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#2   Christmas Has Ties To Paganism</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5064"/>
                                        </p:tgtEl>
                                        <p:attrNameLst>
                                          <p:attrName>style.visibility</p:attrName>
                                        </p:attrNameLst>
                                      </p:cBhvr>
                                      <p:to>
                                        <p:strVal val="visible"/>
                                      </p:to>
                                    </p:set>
                                    <p:animEffect transition="in" filter="checkerboard(across)">
                                      <p:cBhvr>
                                        <p:cTn id="7" dur="500"/>
                                        <p:tgtEl>
                                          <p:spTgt spid="450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5061"/>
                                        </p:tgtEl>
                                        <p:attrNameLst>
                                          <p:attrName>style.visibility</p:attrName>
                                        </p:attrNameLst>
                                      </p:cBhvr>
                                      <p:to>
                                        <p:strVal val="visible"/>
                                      </p:to>
                                    </p:set>
                                    <p:animEffect transition="in" filter="dissolve">
                                      <p:cBhvr>
                                        <p:cTn id="12" dur="5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2" name="Group 2">
            <a:extLst>
              <a:ext uri="{FF2B5EF4-FFF2-40B4-BE49-F238E27FC236}">
                <a16:creationId xmlns:a16="http://schemas.microsoft.com/office/drawing/2014/main" id="{942B0043-3BAD-1B5B-CD73-A830D0157768}"/>
              </a:ext>
            </a:extLst>
          </p:cNvPr>
          <p:cNvGrpSpPr>
            <a:grpSpLocks/>
          </p:cNvGrpSpPr>
          <p:nvPr/>
        </p:nvGrpSpPr>
        <p:grpSpPr bwMode="auto">
          <a:xfrm>
            <a:off x="76200" y="0"/>
            <a:ext cx="8991600" cy="1214438"/>
            <a:chOff x="48" y="0"/>
            <a:chExt cx="5664" cy="765"/>
          </a:xfrm>
        </p:grpSpPr>
        <p:pic>
          <p:nvPicPr>
            <p:cNvPr id="46083" name="Picture 3">
              <a:extLst>
                <a:ext uri="{FF2B5EF4-FFF2-40B4-BE49-F238E27FC236}">
                  <a16:creationId xmlns:a16="http://schemas.microsoft.com/office/drawing/2014/main" id="{5982BFF5-7122-31E0-690E-88757DA45D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46084" name="Picture 4">
              <a:extLst>
                <a:ext uri="{FF2B5EF4-FFF2-40B4-BE49-F238E27FC236}">
                  <a16:creationId xmlns:a16="http://schemas.microsoft.com/office/drawing/2014/main" id="{2D40874A-2129-714F-7259-8019995299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6085" name="Group 5">
            <a:extLst>
              <a:ext uri="{FF2B5EF4-FFF2-40B4-BE49-F238E27FC236}">
                <a16:creationId xmlns:a16="http://schemas.microsoft.com/office/drawing/2014/main" id="{709842ED-5F7F-13AB-6E17-80FC890E5B45}"/>
              </a:ext>
            </a:extLst>
          </p:cNvPr>
          <p:cNvGrpSpPr>
            <a:grpSpLocks/>
          </p:cNvGrpSpPr>
          <p:nvPr/>
        </p:nvGrpSpPr>
        <p:grpSpPr bwMode="auto">
          <a:xfrm>
            <a:off x="304800" y="2087563"/>
            <a:ext cx="8839200" cy="4478337"/>
            <a:chOff x="192" y="912"/>
            <a:chExt cx="5472" cy="2821"/>
          </a:xfrm>
        </p:grpSpPr>
        <p:pic>
          <p:nvPicPr>
            <p:cNvPr id="46086" name="Picture 6">
              <a:extLst>
                <a:ext uri="{FF2B5EF4-FFF2-40B4-BE49-F238E27FC236}">
                  <a16:creationId xmlns:a16="http://schemas.microsoft.com/office/drawing/2014/main" id="{1E5E5317-7065-90E5-2613-CC566A73B53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46087" name="Text Box 7">
              <a:extLst>
                <a:ext uri="{FF2B5EF4-FFF2-40B4-BE49-F238E27FC236}">
                  <a16:creationId xmlns:a16="http://schemas.microsoft.com/office/drawing/2014/main" id="{F14B5F43-6B1C-CAEA-15A3-00804406450F}"/>
                </a:ext>
              </a:extLst>
            </p:cNvPr>
            <p:cNvSpPr txBox="1">
              <a:spLocks noChangeArrowheads="1"/>
            </p:cNvSpPr>
            <p:nvPr/>
          </p:nvSpPr>
          <p:spPr bwMode="auto">
            <a:xfrm>
              <a:off x="432" y="912"/>
              <a:ext cx="5232" cy="2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Again Compton’s Encyclopedia says:		“Christmas, it has well been said, is like 	a big sieve in which everything that was 	most beautiful, most significant, most 	potent, and most lively, both in 	heathendom and in Christianity, 	remained, while all that was small and 	trivial and outlived fell through and blew 	away”</a:t>
              </a:r>
              <a:endParaRPr lang="en-US" altLang="en-US" sz="3200">
                <a:solidFill>
                  <a:srgbClr val="FFFF66"/>
                </a:solidFill>
                <a:effectLst>
                  <a:outerShdw blurRad="38100" dist="38100" dir="2700000" algn="tl">
                    <a:srgbClr val="C0C0C0"/>
                  </a:outerShdw>
                </a:effectLst>
                <a:latin typeface="Britannic Bold" panose="020B0903060703020204" pitchFamily="34" charset="0"/>
              </a:endParaRPr>
            </a:p>
          </p:txBody>
        </p:sp>
      </p:grpSp>
      <p:sp>
        <p:nvSpPr>
          <p:cNvPr id="46088" name="Text Box 8">
            <a:extLst>
              <a:ext uri="{FF2B5EF4-FFF2-40B4-BE49-F238E27FC236}">
                <a16:creationId xmlns:a16="http://schemas.microsoft.com/office/drawing/2014/main" id="{66C808E2-5B89-4F2E-0CBE-471D2A2808CF}"/>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#2   Christmas Has Ties To Paganism</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6085"/>
                                        </p:tgtEl>
                                        <p:attrNameLst>
                                          <p:attrName>style.visibility</p:attrName>
                                        </p:attrNameLst>
                                      </p:cBhvr>
                                      <p:to>
                                        <p:strVal val="visible"/>
                                      </p:to>
                                    </p:set>
                                    <p:animEffect transition="in" filter="dissolve">
                                      <p:cBhvr>
                                        <p:cTn id="7" dur="500"/>
                                        <p:tgtEl>
                                          <p:spTgt spid="46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154" name="Group 2">
            <a:extLst>
              <a:ext uri="{FF2B5EF4-FFF2-40B4-BE49-F238E27FC236}">
                <a16:creationId xmlns:a16="http://schemas.microsoft.com/office/drawing/2014/main" id="{F614D58A-8F1B-FB76-CCCE-7A110263B151}"/>
              </a:ext>
            </a:extLst>
          </p:cNvPr>
          <p:cNvGrpSpPr>
            <a:grpSpLocks/>
          </p:cNvGrpSpPr>
          <p:nvPr/>
        </p:nvGrpSpPr>
        <p:grpSpPr bwMode="auto">
          <a:xfrm>
            <a:off x="76200" y="0"/>
            <a:ext cx="8991600" cy="1214438"/>
            <a:chOff x="48" y="0"/>
            <a:chExt cx="5664" cy="765"/>
          </a:xfrm>
        </p:grpSpPr>
        <p:pic>
          <p:nvPicPr>
            <p:cNvPr id="49155" name="Picture 3">
              <a:extLst>
                <a:ext uri="{FF2B5EF4-FFF2-40B4-BE49-F238E27FC236}">
                  <a16:creationId xmlns:a16="http://schemas.microsoft.com/office/drawing/2014/main" id="{53087ACE-548C-7589-ADBA-FAD0EE4CE6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49156" name="Picture 4">
              <a:extLst>
                <a:ext uri="{FF2B5EF4-FFF2-40B4-BE49-F238E27FC236}">
                  <a16:creationId xmlns:a16="http://schemas.microsoft.com/office/drawing/2014/main" id="{31AE6D97-A624-006F-826D-15AFE712D1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9157" name="Group 5">
            <a:extLst>
              <a:ext uri="{FF2B5EF4-FFF2-40B4-BE49-F238E27FC236}">
                <a16:creationId xmlns:a16="http://schemas.microsoft.com/office/drawing/2014/main" id="{E652B879-49DB-42F0-3643-47826F1A7F2C}"/>
              </a:ext>
            </a:extLst>
          </p:cNvPr>
          <p:cNvGrpSpPr>
            <a:grpSpLocks/>
          </p:cNvGrpSpPr>
          <p:nvPr/>
        </p:nvGrpSpPr>
        <p:grpSpPr bwMode="auto">
          <a:xfrm>
            <a:off x="304800" y="2087563"/>
            <a:ext cx="8839200" cy="2041525"/>
            <a:chOff x="192" y="912"/>
            <a:chExt cx="5472" cy="1286"/>
          </a:xfrm>
        </p:grpSpPr>
        <p:pic>
          <p:nvPicPr>
            <p:cNvPr id="49158" name="Picture 6">
              <a:extLst>
                <a:ext uri="{FF2B5EF4-FFF2-40B4-BE49-F238E27FC236}">
                  <a16:creationId xmlns:a16="http://schemas.microsoft.com/office/drawing/2014/main" id="{5FA5C831-8D69-5D4F-806E-A4BC2EA0CC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49159" name="Text Box 7">
              <a:extLst>
                <a:ext uri="{FF2B5EF4-FFF2-40B4-BE49-F238E27FC236}">
                  <a16:creationId xmlns:a16="http://schemas.microsoft.com/office/drawing/2014/main" id="{E69A4521-B5D8-5294-C000-4D5A33EF32BF}"/>
                </a:ext>
              </a:extLst>
            </p:cNvPr>
            <p:cNvSpPr txBox="1">
              <a:spLocks noChangeArrowheads="1"/>
            </p:cNvSpPr>
            <p:nvPr/>
          </p:nvSpPr>
          <p:spPr bwMode="auto">
            <a:xfrm>
              <a:off x="432" y="912"/>
              <a:ext cx="5232" cy="1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We must also acknowledge that the 25</a:t>
              </a:r>
              <a:r>
                <a:rPr lang="en-US" altLang="en-US" sz="3200" baseline="30000">
                  <a:solidFill>
                    <a:srgbClr val="CCFFCC"/>
                  </a:solidFill>
                  <a:effectLst>
                    <a:outerShdw blurRad="38100" dist="38100" dir="2700000" algn="tl">
                      <a:srgbClr val="C0C0C0"/>
                    </a:outerShdw>
                  </a:effectLst>
                  <a:latin typeface="Britannic Bold" panose="020B0903060703020204" pitchFamily="34" charset="0"/>
                </a:rPr>
                <a:t>th</a:t>
              </a:r>
              <a:r>
                <a:rPr lang="en-US" altLang="en-US" sz="3200">
                  <a:solidFill>
                    <a:srgbClr val="CCFFCC"/>
                  </a:solidFill>
                  <a:effectLst>
                    <a:outerShdw blurRad="38100" dist="38100" dir="2700000" algn="tl">
                      <a:srgbClr val="C0C0C0"/>
                    </a:outerShdw>
                  </a:effectLst>
                  <a:latin typeface="Britannic Bold" panose="020B0903060703020204" pitchFamily="34" charset="0"/>
                </a:rPr>
                <a:t> of December was the birth date of not only the sun (so called), but 3 false gods 	  (Bacchus, Osiris, and Apollo)</a:t>
              </a:r>
              <a:endParaRPr lang="en-US" altLang="en-US" sz="3200">
                <a:solidFill>
                  <a:srgbClr val="FFFF66"/>
                </a:solidFill>
                <a:effectLst>
                  <a:outerShdw blurRad="38100" dist="38100" dir="2700000" algn="tl">
                    <a:srgbClr val="C0C0C0"/>
                  </a:outerShdw>
                </a:effectLst>
                <a:latin typeface="Britannic Bold" panose="020B0903060703020204" pitchFamily="34" charset="0"/>
              </a:endParaRPr>
            </a:p>
          </p:txBody>
        </p:sp>
      </p:grpSp>
      <p:sp>
        <p:nvSpPr>
          <p:cNvPr id="49160" name="Text Box 8">
            <a:extLst>
              <a:ext uri="{FF2B5EF4-FFF2-40B4-BE49-F238E27FC236}">
                <a16:creationId xmlns:a16="http://schemas.microsoft.com/office/drawing/2014/main" id="{D51B766E-FF90-982D-573C-2B8868E8C831}"/>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#2   Christmas Has Ties To Paganism</a:t>
            </a:r>
          </a:p>
        </p:txBody>
      </p:sp>
      <p:grpSp>
        <p:nvGrpSpPr>
          <p:cNvPr id="49161" name="Group 9">
            <a:extLst>
              <a:ext uri="{FF2B5EF4-FFF2-40B4-BE49-F238E27FC236}">
                <a16:creationId xmlns:a16="http://schemas.microsoft.com/office/drawing/2014/main" id="{F4695772-6DA2-FE4F-9394-84EF29BCAF8D}"/>
              </a:ext>
            </a:extLst>
          </p:cNvPr>
          <p:cNvGrpSpPr>
            <a:grpSpLocks/>
          </p:cNvGrpSpPr>
          <p:nvPr/>
        </p:nvGrpSpPr>
        <p:grpSpPr bwMode="auto">
          <a:xfrm>
            <a:off x="304800" y="4283075"/>
            <a:ext cx="8839200" cy="2347913"/>
            <a:chOff x="192" y="912"/>
            <a:chExt cx="5472" cy="1479"/>
          </a:xfrm>
        </p:grpSpPr>
        <p:pic>
          <p:nvPicPr>
            <p:cNvPr id="49162" name="Picture 10">
              <a:extLst>
                <a:ext uri="{FF2B5EF4-FFF2-40B4-BE49-F238E27FC236}">
                  <a16:creationId xmlns:a16="http://schemas.microsoft.com/office/drawing/2014/main" id="{E240FFC9-F210-935E-6A3B-0CBA72B966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49163" name="Text Box 11">
              <a:extLst>
                <a:ext uri="{FF2B5EF4-FFF2-40B4-BE49-F238E27FC236}">
                  <a16:creationId xmlns:a16="http://schemas.microsoft.com/office/drawing/2014/main" id="{678421C9-593F-396A-21B9-754865D3EAB2}"/>
                </a:ext>
              </a:extLst>
            </p:cNvPr>
            <p:cNvSpPr txBox="1">
              <a:spLocks noChangeArrowheads="1"/>
            </p:cNvSpPr>
            <p:nvPr/>
          </p:nvSpPr>
          <p:spPr bwMode="auto">
            <a:xfrm>
              <a:off x="432" y="912"/>
              <a:ext cx="5232" cy="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Page 2070 of the Lincoln Library of Essential Information says, </a:t>
              </a:r>
              <a:r>
                <a:rPr lang="en-US" altLang="en-US" sz="2800">
                  <a:solidFill>
                    <a:srgbClr val="CCFFCC"/>
                  </a:solidFill>
                  <a:effectLst>
                    <a:outerShdw blurRad="38100" dist="38100" dir="2700000" algn="tl">
                      <a:srgbClr val="C0C0C0"/>
                    </a:outerShdw>
                  </a:effectLst>
                  <a:latin typeface="Britannic Bold" panose="020B0903060703020204" pitchFamily="34" charset="0"/>
                </a:rPr>
                <a:t>“December 25</a:t>
              </a:r>
              <a:r>
                <a:rPr lang="en-US" altLang="en-US" sz="2800" baseline="30000">
                  <a:solidFill>
                    <a:srgbClr val="CCFFCC"/>
                  </a:solidFill>
                  <a:effectLst>
                    <a:outerShdw blurRad="38100" dist="38100" dir="2700000" algn="tl">
                      <a:srgbClr val="C0C0C0"/>
                    </a:outerShdw>
                  </a:effectLst>
                  <a:latin typeface="Britannic Bold" panose="020B0903060703020204" pitchFamily="34" charset="0"/>
                </a:rPr>
                <a:t>th</a:t>
              </a:r>
              <a:r>
                <a:rPr lang="en-US" altLang="en-US" sz="2800">
                  <a:solidFill>
                    <a:srgbClr val="CCFFCC"/>
                  </a:solidFill>
                  <a:effectLst>
                    <a:outerShdw blurRad="38100" dist="38100" dir="2700000" algn="tl">
                      <a:srgbClr val="C0C0C0"/>
                    </a:outerShdw>
                  </a:effectLst>
                  <a:latin typeface="Britannic Bold" panose="020B0903060703020204" pitchFamily="34" charset="0"/>
                </a:rPr>
                <a:t> was already a festive day for the sun god Mithra and appealed to Christians as an appropriate date to commemorate the birth of Jesus, the “light of the world”</a:t>
              </a:r>
              <a:endParaRPr lang="en-US" altLang="en-US" sz="2800">
                <a:solidFill>
                  <a:srgbClr val="FFFF66"/>
                </a:solidFill>
                <a:effectLst>
                  <a:outerShdw blurRad="38100" dist="38100" dir="2700000" algn="tl">
                    <a:srgbClr val="C0C0C0"/>
                  </a:outerShdw>
                </a:effectLst>
                <a:latin typeface="Britannic Bold" panose="020B0903060703020204" pitchFamily="34" charset="0"/>
              </a:endParaRPr>
            </a:p>
          </p:txBody>
        </p:sp>
      </p:grpSp>
      <p:pic>
        <p:nvPicPr>
          <p:cNvPr id="49164" name="Picture 12">
            <a:extLst>
              <a:ext uri="{FF2B5EF4-FFF2-40B4-BE49-F238E27FC236}">
                <a16:creationId xmlns:a16="http://schemas.microsoft.com/office/drawing/2014/main" id="{FAC02442-6439-A286-AA1A-D18AC358150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0400" y="3048000"/>
            <a:ext cx="1044575" cy="1290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9157"/>
                                        </p:tgtEl>
                                        <p:attrNameLst>
                                          <p:attrName>style.visibility</p:attrName>
                                        </p:attrNameLst>
                                      </p:cBhvr>
                                      <p:to>
                                        <p:strVal val="visible"/>
                                      </p:to>
                                    </p:set>
                                    <p:animEffect transition="in" filter="dissolve">
                                      <p:cBhvr>
                                        <p:cTn id="7" dur="500"/>
                                        <p:tgtEl>
                                          <p:spTgt spid="491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9161"/>
                                        </p:tgtEl>
                                        <p:attrNameLst>
                                          <p:attrName>style.visibility</p:attrName>
                                        </p:attrNameLst>
                                      </p:cBhvr>
                                      <p:to>
                                        <p:strVal val="visible"/>
                                      </p:to>
                                    </p:set>
                                    <p:animEffect transition="in" filter="dissolve">
                                      <p:cBhvr>
                                        <p:cTn id="12" dur="500"/>
                                        <p:tgtEl>
                                          <p:spTgt spid="49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8" name="Group 2">
            <a:extLst>
              <a:ext uri="{FF2B5EF4-FFF2-40B4-BE49-F238E27FC236}">
                <a16:creationId xmlns:a16="http://schemas.microsoft.com/office/drawing/2014/main" id="{170EC703-B816-3EF6-9E95-1EE7A9D45EDC}"/>
              </a:ext>
            </a:extLst>
          </p:cNvPr>
          <p:cNvGrpSpPr>
            <a:grpSpLocks/>
          </p:cNvGrpSpPr>
          <p:nvPr/>
        </p:nvGrpSpPr>
        <p:grpSpPr bwMode="auto">
          <a:xfrm>
            <a:off x="76200" y="0"/>
            <a:ext cx="8991600" cy="1214438"/>
            <a:chOff x="48" y="0"/>
            <a:chExt cx="5664" cy="765"/>
          </a:xfrm>
        </p:grpSpPr>
        <p:pic>
          <p:nvPicPr>
            <p:cNvPr id="50179" name="Picture 3">
              <a:extLst>
                <a:ext uri="{FF2B5EF4-FFF2-40B4-BE49-F238E27FC236}">
                  <a16:creationId xmlns:a16="http://schemas.microsoft.com/office/drawing/2014/main" id="{029F305A-B3B7-2BC4-5B1A-CBF72952C4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50180" name="Picture 4">
              <a:extLst>
                <a:ext uri="{FF2B5EF4-FFF2-40B4-BE49-F238E27FC236}">
                  <a16:creationId xmlns:a16="http://schemas.microsoft.com/office/drawing/2014/main" id="{5E0DBB8C-B6BB-D546-224C-D462A8052D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0181" name="Group 5">
            <a:extLst>
              <a:ext uri="{FF2B5EF4-FFF2-40B4-BE49-F238E27FC236}">
                <a16:creationId xmlns:a16="http://schemas.microsoft.com/office/drawing/2014/main" id="{74CB6F6C-AB46-B032-B8CD-2BF4F063CAE4}"/>
              </a:ext>
            </a:extLst>
          </p:cNvPr>
          <p:cNvGrpSpPr>
            <a:grpSpLocks/>
          </p:cNvGrpSpPr>
          <p:nvPr/>
        </p:nvGrpSpPr>
        <p:grpSpPr bwMode="auto">
          <a:xfrm>
            <a:off x="304800" y="2087563"/>
            <a:ext cx="8839200" cy="4478337"/>
            <a:chOff x="192" y="912"/>
            <a:chExt cx="5472" cy="2821"/>
          </a:xfrm>
        </p:grpSpPr>
        <p:pic>
          <p:nvPicPr>
            <p:cNvPr id="50182" name="Picture 6">
              <a:extLst>
                <a:ext uri="{FF2B5EF4-FFF2-40B4-BE49-F238E27FC236}">
                  <a16:creationId xmlns:a16="http://schemas.microsoft.com/office/drawing/2014/main" id="{69D46CD7-7A44-300D-F10D-AD84058C306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50183" name="Text Box 7">
              <a:extLst>
                <a:ext uri="{FF2B5EF4-FFF2-40B4-BE49-F238E27FC236}">
                  <a16:creationId xmlns:a16="http://schemas.microsoft.com/office/drawing/2014/main" id="{35C5B53F-54D6-ECDB-6EF2-773BC191426D}"/>
                </a:ext>
              </a:extLst>
            </p:cNvPr>
            <p:cNvSpPr txBox="1">
              <a:spLocks noChangeArrowheads="1"/>
            </p:cNvSpPr>
            <p:nvPr/>
          </p:nvSpPr>
          <p:spPr bwMode="auto">
            <a:xfrm>
              <a:off x="432" y="912"/>
              <a:ext cx="5232" cy="2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It is said of the Christmas tree that	,       “Tree worship was common in the 	    Scandinavian countries. When the         pagans of Northern Europe became Christians, they made their sacred 	 evergreen trees part of the Christian   festival, and decorated the trees with gilted nuts, candles (sun worship carryover), and apples to stand for the stars, moon, and sun”</a:t>
              </a:r>
              <a:endParaRPr lang="en-US" altLang="en-US" sz="3200">
                <a:solidFill>
                  <a:srgbClr val="FFFF66"/>
                </a:solidFill>
                <a:effectLst>
                  <a:outerShdw blurRad="38100" dist="38100" dir="2700000" algn="tl">
                    <a:srgbClr val="C0C0C0"/>
                  </a:outerShdw>
                </a:effectLst>
                <a:latin typeface="Britannic Bold" panose="020B0903060703020204" pitchFamily="34" charset="0"/>
              </a:endParaRPr>
            </a:p>
          </p:txBody>
        </p:sp>
      </p:grpSp>
      <p:sp>
        <p:nvSpPr>
          <p:cNvPr id="50184" name="Text Box 8">
            <a:extLst>
              <a:ext uri="{FF2B5EF4-FFF2-40B4-BE49-F238E27FC236}">
                <a16:creationId xmlns:a16="http://schemas.microsoft.com/office/drawing/2014/main" id="{FC5973BC-C03C-4DEA-31D6-655673F66E6E}"/>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#2   Christmas Has Ties To Paganism</a:t>
            </a:r>
          </a:p>
        </p:txBody>
      </p:sp>
      <p:pic>
        <p:nvPicPr>
          <p:cNvPr id="50185" name="Picture 9">
            <a:extLst>
              <a:ext uri="{FF2B5EF4-FFF2-40B4-BE49-F238E27FC236}">
                <a16:creationId xmlns:a16="http://schemas.microsoft.com/office/drawing/2014/main" id="{A602DE79-A6F5-5072-6B46-B775654A80B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32688" y="1524000"/>
            <a:ext cx="1535112" cy="3505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0181"/>
                                        </p:tgtEl>
                                        <p:attrNameLst>
                                          <p:attrName>style.visibility</p:attrName>
                                        </p:attrNameLst>
                                      </p:cBhvr>
                                      <p:to>
                                        <p:strVal val="visible"/>
                                      </p:to>
                                    </p:set>
                                    <p:animEffect transition="in" filter="dissolve">
                                      <p:cBhvr>
                                        <p:cTn id="7" dur="500"/>
                                        <p:tgtEl>
                                          <p:spTgt spid="50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2" name="Group 2">
            <a:extLst>
              <a:ext uri="{FF2B5EF4-FFF2-40B4-BE49-F238E27FC236}">
                <a16:creationId xmlns:a16="http://schemas.microsoft.com/office/drawing/2014/main" id="{EBE1D47B-AA96-2BD0-D617-160713C804FA}"/>
              </a:ext>
            </a:extLst>
          </p:cNvPr>
          <p:cNvGrpSpPr>
            <a:grpSpLocks/>
          </p:cNvGrpSpPr>
          <p:nvPr/>
        </p:nvGrpSpPr>
        <p:grpSpPr bwMode="auto">
          <a:xfrm>
            <a:off x="76200" y="0"/>
            <a:ext cx="8991600" cy="1214438"/>
            <a:chOff x="48" y="0"/>
            <a:chExt cx="5664" cy="765"/>
          </a:xfrm>
        </p:grpSpPr>
        <p:pic>
          <p:nvPicPr>
            <p:cNvPr id="51203" name="Picture 3">
              <a:extLst>
                <a:ext uri="{FF2B5EF4-FFF2-40B4-BE49-F238E27FC236}">
                  <a16:creationId xmlns:a16="http://schemas.microsoft.com/office/drawing/2014/main" id="{9FFF2856-833A-0ED7-17F4-F4E4759F78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51204" name="Picture 4">
              <a:extLst>
                <a:ext uri="{FF2B5EF4-FFF2-40B4-BE49-F238E27FC236}">
                  <a16:creationId xmlns:a16="http://schemas.microsoft.com/office/drawing/2014/main" id="{FC404179-6A3E-730F-0975-F6C70668CB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1205" name="Group 5">
            <a:extLst>
              <a:ext uri="{FF2B5EF4-FFF2-40B4-BE49-F238E27FC236}">
                <a16:creationId xmlns:a16="http://schemas.microsoft.com/office/drawing/2014/main" id="{EE89FAA3-2492-8554-83C0-482E63614EF2}"/>
              </a:ext>
            </a:extLst>
          </p:cNvPr>
          <p:cNvGrpSpPr>
            <a:grpSpLocks/>
          </p:cNvGrpSpPr>
          <p:nvPr/>
        </p:nvGrpSpPr>
        <p:grpSpPr bwMode="auto">
          <a:xfrm>
            <a:off x="304800" y="2087563"/>
            <a:ext cx="8839200" cy="3016250"/>
            <a:chOff x="192" y="912"/>
            <a:chExt cx="5472" cy="1900"/>
          </a:xfrm>
        </p:grpSpPr>
        <p:pic>
          <p:nvPicPr>
            <p:cNvPr id="51206" name="Picture 6">
              <a:extLst>
                <a:ext uri="{FF2B5EF4-FFF2-40B4-BE49-F238E27FC236}">
                  <a16:creationId xmlns:a16="http://schemas.microsoft.com/office/drawing/2014/main" id="{4A4402B5-E1DA-0C6D-B240-3B1C572CA83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51207" name="Text Box 7">
              <a:extLst>
                <a:ext uri="{FF2B5EF4-FFF2-40B4-BE49-F238E27FC236}">
                  <a16:creationId xmlns:a16="http://schemas.microsoft.com/office/drawing/2014/main" id="{51E007EF-2006-F1C1-9208-1A515D4C926E}"/>
                </a:ext>
              </a:extLst>
            </p:cNvPr>
            <p:cNvSpPr txBox="1">
              <a:spLocks noChangeArrowheads="1"/>
            </p:cNvSpPr>
            <p:nvPr/>
          </p:nvSpPr>
          <p:spPr bwMode="auto">
            <a:xfrm>
              <a:off x="432" y="912"/>
              <a:ext cx="5232" cy="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It is believed that the Christmas tree “custom is a  survival of the tree worship of ancient German tribes” that “Our Christmas decorations of evergreens also came to us from pre-Christian times” as they had their “association with the early pagan festivals.” </a:t>
              </a:r>
            </a:p>
          </p:txBody>
        </p:sp>
      </p:grpSp>
      <p:sp>
        <p:nvSpPr>
          <p:cNvPr id="51208" name="Text Box 8">
            <a:extLst>
              <a:ext uri="{FF2B5EF4-FFF2-40B4-BE49-F238E27FC236}">
                <a16:creationId xmlns:a16="http://schemas.microsoft.com/office/drawing/2014/main" id="{0A6E0FB5-1C0D-B06D-0224-36DF69EAFED5}"/>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#2   Christmas Has Ties To Paganism</a:t>
            </a:r>
          </a:p>
        </p:txBody>
      </p:sp>
      <p:grpSp>
        <p:nvGrpSpPr>
          <p:cNvPr id="51209" name="Group 9">
            <a:extLst>
              <a:ext uri="{FF2B5EF4-FFF2-40B4-BE49-F238E27FC236}">
                <a16:creationId xmlns:a16="http://schemas.microsoft.com/office/drawing/2014/main" id="{0DA80D48-C7C3-81A8-7967-CC91CF19AF86}"/>
              </a:ext>
            </a:extLst>
          </p:cNvPr>
          <p:cNvGrpSpPr>
            <a:grpSpLocks/>
          </p:cNvGrpSpPr>
          <p:nvPr/>
        </p:nvGrpSpPr>
        <p:grpSpPr bwMode="auto">
          <a:xfrm>
            <a:off x="304800" y="5137150"/>
            <a:ext cx="8839200" cy="1554163"/>
            <a:chOff x="192" y="912"/>
            <a:chExt cx="5472" cy="979"/>
          </a:xfrm>
        </p:grpSpPr>
        <p:pic>
          <p:nvPicPr>
            <p:cNvPr id="51210" name="Picture 10">
              <a:extLst>
                <a:ext uri="{FF2B5EF4-FFF2-40B4-BE49-F238E27FC236}">
                  <a16:creationId xmlns:a16="http://schemas.microsoft.com/office/drawing/2014/main" id="{B16403AD-6A02-7EF8-1328-BAE3CCD9094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51211" name="Text Box 11">
              <a:extLst>
                <a:ext uri="{FF2B5EF4-FFF2-40B4-BE49-F238E27FC236}">
                  <a16:creationId xmlns:a16="http://schemas.microsoft.com/office/drawing/2014/main" id="{2C759425-E1AE-B450-40DA-8369FA3FE3A7}"/>
                </a:ext>
              </a:extLst>
            </p:cNvPr>
            <p:cNvSpPr txBox="1">
              <a:spLocks noChangeArrowheads="1"/>
            </p:cNvSpPr>
            <p:nvPr/>
          </p:nvSpPr>
          <p:spPr bwMode="auto">
            <a:xfrm>
              <a:off x="432" y="912"/>
              <a:ext cx="5232" cy="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Perhaps this is where we get the 	         song “O’ Christmas Tree” and                  then sing about its beauty.</a:t>
              </a:r>
            </a:p>
          </p:txBody>
        </p:sp>
      </p:grpSp>
      <p:pic>
        <p:nvPicPr>
          <p:cNvPr id="51212" name="Picture 12">
            <a:extLst>
              <a:ext uri="{FF2B5EF4-FFF2-40B4-BE49-F238E27FC236}">
                <a16:creationId xmlns:a16="http://schemas.microsoft.com/office/drawing/2014/main" id="{978CD929-7E59-5CB9-41FD-3AE4E9A7E85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1800" y="5054600"/>
            <a:ext cx="2246313" cy="180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1205"/>
                                        </p:tgtEl>
                                        <p:attrNameLst>
                                          <p:attrName>style.visibility</p:attrName>
                                        </p:attrNameLst>
                                      </p:cBhvr>
                                      <p:to>
                                        <p:strVal val="visible"/>
                                      </p:to>
                                    </p:set>
                                    <p:animEffect transition="in" filter="dissolve">
                                      <p:cBhvr>
                                        <p:cTn id="7" dur="500"/>
                                        <p:tgtEl>
                                          <p:spTgt spid="512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1209"/>
                                        </p:tgtEl>
                                        <p:attrNameLst>
                                          <p:attrName>style.visibility</p:attrName>
                                        </p:attrNameLst>
                                      </p:cBhvr>
                                      <p:to>
                                        <p:strVal val="visible"/>
                                      </p:to>
                                    </p:set>
                                    <p:animEffect transition="in" filter="dissolve">
                                      <p:cBhvr>
                                        <p:cTn id="12" dur="500"/>
                                        <p:tgtEl>
                                          <p:spTgt spid="51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6" name="Group 2">
            <a:extLst>
              <a:ext uri="{FF2B5EF4-FFF2-40B4-BE49-F238E27FC236}">
                <a16:creationId xmlns:a16="http://schemas.microsoft.com/office/drawing/2014/main" id="{B891930D-F19A-B815-8F25-576580E43F90}"/>
              </a:ext>
            </a:extLst>
          </p:cNvPr>
          <p:cNvGrpSpPr>
            <a:grpSpLocks/>
          </p:cNvGrpSpPr>
          <p:nvPr/>
        </p:nvGrpSpPr>
        <p:grpSpPr bwMode="auto">
          <a:xfrm>
            <a:off x="76200" y="0"/>
            <a:ext cx="8991600" cy="1214438"/>
            <a:chOff x="48" y="0"/>
            <a:chExt cx="5664" cy="765"/>
          </a:xfrm>
        </p:grpSpPr>
        <p:pic>
          <p:nvPicPr>
            <p:cNvPr id="52227" name="Picture 3">
              <a:extLst>
                <a:ext uri="{FF2B5EF4-FFF2-40B4-BE49-F238E27FC236}">
                  <a16:creationId xmlns:a16="http://schemas.microsoft.com/office/drawing/2014/main" id="{987490B4-CEBB-1020-2F55-71559684C4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52228" name="Picture 4">
              <a:extLst>
                <a:ext uri="{FF2B5EF4-FFF2-40B4-BE49-F238E27FC236}">
                  <a16:creationId xmlns:a16="http://schemas.microsoft.com/office/drawing/2014/main" id="{6A1F4670-221E-66A0-2E9D-4A4FB1AFE2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2229" name="Group 5">
            <a:extLst>
              <a:ext uri="{FF2B5EF4-FFF2-40B4-BE49-F238E27FC236}">
                <a16:creationId xmlns:a16="http://schemas.microsoft.com/office/drawing/2014/main" id="{53A177A6-3516-0582-450C-55E6F1CC8AAD}"/>
              </a:ext>
            </a:extLst>
          </p:cNvPr>
          <p:cNvGrpSpPr>
            <a:grpSpLocks/>
          </p:cNvGrpSpPr>
          <p:nvPr/>
        </p:nvGrpSpPr>
        <p:grpSpPr bwMode="auto">
          <a:xfrm>
            <a:off x="304800" y="2087563"/>
            <a:ext cx="8839200" cy="3503612"/>
            <a:chOff x="192" y="912"/>
            <a:chExt cx="5472" cy="2207"/>
          </a:xfrm>
        </p:grpSpPr>
        <p:pic>
          <p:nvPicPr>
            <p:cNvPr id="52230" name="Picture 6">
              <a:extLst>
                <a:ext uri="{FF2B5EF4-FFF2-40B4-BE49-F238E27FC236}">
                  <a16:creationId xmlns:a16="http://schemas.microsoft.com/office/drawing/2014/main" id="{2BF61BD9-FB6F-DF03-9EB6-8B442201E1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52231" name="Text Box 7">
              <a:extLst>
                <a:ext uri="{FF2B5EF4-FFF2-40B4-BE49-F238E27FC236}">
                  <a16:creationId xmlns:a16="http://schemas.microsoft.com/office/drawing/2014/main" id="{31F606C5-F790-7F1D-7A09-2F2FD31F405F}"/>
                </a:ext>
              </a:extLst>
            </p:cNvPr>
            <p:cNvSpPr txBox="1">
              <a:spLocks noChangeArrowheads="1"/>
            </p:cNvSpPr>
            <p:nvPr/>
          </p:nvSpPr>
          <p:spPr bwMode="auto">
            <a:xfrm>
              <a:off x="432" y="912"/>
              <a:ext cx="5232" cy="2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The mistletoe has similar associations with paganism as we read that, “because of its peculiar character, the mistletoe played a prominent part in German and Norse mythology, and it was with an arrow from its wood that the beautiful god Balder was slain.”</a:t>
              </a:r>
            </a:p>
          </p:txBody>
        </p:sp>
      </p:grpSp>
      <p:sp>
        <p:nvSpPr>
          <p:cNvPr id="52232" name="Text Box 8">
            <a:extLst>
              <a:ext uri="{FF2B5EF4-FFF2-40B4-BE49-F238E27FC236}">
                <a16:creationId xmlns:a16="http://schemas.microsoft.com/office/drawing/2014/main" id="{8F1CC8FF-0024-D293-1A04-C60BB846F650}"/>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#2   Christmas Has Ties To Paganism</a:t>
            </a:r>
          </a:p>
        </p:txBody>
      </p:sp>
      <p:pic>
        <p:nvPicPr>
          <p:cNvPr id="52233" name="Picture 9">
            <a:extLst>
              <a:ext uri="{FF2B5EF4-FFF2-40B4-BE49-F238E27FC236}">
                <a16:creationId xmlns:a16="http://schemas.microsoft.com/office/drawing/2014/main" id="{4D895C07-BA76-DCDB-D5D4-6DF59834F8B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5105400"/>
            <a:ext cx="2133600" cy="1679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2229"/>
                                        </p:tgtEl>
                                        <p:attrNameLst>
                                          <p:attrName>style.visibility</p:attrName>
                                        </p:attrNameLst>
                                      </p:cBhvr>
                                      <p:to>
                                        <p:strVal val="visible"/>
                                      </p:to>
                                    </p:set>
                                    <p:animEffect transition="in" filter="dissolve">
                                      <p:cBhvr>
                                        <p:cTn id="7" dur="500"/>
                                        <p:tgtEl>
                                          <p:spTgt spid="52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Group 2">
            <a:extLst>
              <a:ext uri="{FF2B5EF4-FFF2-40B4-BE49-F238E27FC236}">
                <a16:creationId xmlns:a16="http://schemas.microsoft.com/office/drawing/2014/main" id="{2BB5FCA6-E0BB-5F5D-8C6B-60B792AAA992}"/>
              </a:ext>
            </a:extLst>
          </p:cNvPr>
          <p:cNvGrpSpPr>
            <a:grpSpLocks/>
          </p:cNvGrpSpPr>
          <p:nvPr/>
        </p:nvGrpSpPr>
        <p:grpSpPr bwMode="auto">
          <a:xfrm>
            <a:off x="76200" y="0"/>
            <a:ext cx="8991600" cy="1214438"/>
            <a:chOff x="48" y="0"/>
            <a:chExt cx="5664" cy="765"/>
          </a:xfrm>
        </p:grpSpPr>
        <p:pic>
          <p:nvPicPr>
            <p:cNvPr id="31747" name="Picture 3">
              <a:extLst>
                <a:ext uri="{FF2B5EF4-FFF2-40B4-BE49-F238E27FC236}">
                  <a16:creationId xmlns:a16="http://schemas.microsoft.com/office/drawing/2014/main" id="{7F53062E-BF58-48A1-D1C8-CB6A457CD0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31748" name="Picture 4">
              <a:extLst>
                <a:ext uri="{FF2B5EF4-FFF2-40B4-BE49-F238E27FC236}">
                  <a16:creationId xmlns:a16="http://schemas.microsoft.com/office/drawing/2014/main" id="{4B089B04-C67A-1E58-6C96-86F0A5BDC1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1749" name="Group 5">
            <a:extLst>
              <a:ext uri="{FF2B5EF4-FFF2-40B4-BE49-F238E27FC236}">
                <a16:creationId xmlns:a16="http://schemas.microsoft.com/office/drawing/2014/main" id="{FFC9F877-037C-B34E-50AA-3085765842F0}"/>
              </a:ext>
            </a:extLst>
          </p:cNvPr>
          <p:cNvGrpSpPr>
            <a:grpSpLocks/>
          </p:cNvGrpSpPr>
          <p:nvPr/>
        </p:nvGrpSpPr>
        <p:grpSpPr bwMode="auto">
          <a:xfrm>
            <a:off x="304800" y="2087563"/>
            <a:ext cx="8686800" cy="1554162"/>
            <a:chOff x="192" y="912"/>
            <a:chExt cx="5472" cy="979"/>
          </a:xfrm>
        </p:grpSpPr>
        <p:pic>
          <p:nvPicPr>
            <p:cNvPr id="31750" name="Picture 6">
              <a:extLst>
                <a:ext uri="{FF2B5EF4-FFF2-40B4-BE49-F238E27FC236}">
                  <a16:creationId xmlns:a16="http://schemas.microsoft.com/office/drawing/2014/main" id="{F8A8CA6E-8E9A-2EFD-6729-154FE3A8BA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1751" name="Text Box 7">
              <a:extLst>
                <a:ext uri="{FF2B5EF4-FFF2-40B4-BE49-F238E27FC236}">
                  <a16:creationId xmlns:a16="http://schemas.microsoft.com/office/drawing/2014/main" id="{A8E994EA-EE8B-3B52-5792-B3613DDD6C33}"/>
                </a:ext>
              </a:extLst>
            </p:cNvPr>
            <p:cNvSpPr txBox="1">
              <a:spLocks noChangeArrowheads="1"/>
            </p:cNvSpPr>
            <p:nvPr/>
          </p:nvSpPr>
          <p:spPr bwMode="auto">
            <a:xfrm>
              <a:off x="432" y="912"/>
              <a:ext cx="5232" cy="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Most people who have spent time studying 	God’s word, have learned that 	“Christmas” is not found in its contents</a:t>
              </a:r>
            </a:p>
          </p:txBody>
        </p:sp>
      </p:grpSp>
      <p:sp>
        <p:nvSpPr>
          <p:cNvPr id="31752" name="Text Box 8">
            <a:extLst>
              <a:ext uri="{FF2B5EF4-FFF2-40B4-BE49-F238E27FC236}">
                <a16:creationId xmlns:a16="http://schemas.microsoft.com/office/drawing/2014/main" id="{5E263551-1BF1-2FFD-E1AD-F1A38AB05FA7}"/>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Introduction</a:t>
            </a:r>
          </a:p>
        </p:txBody>
      </p:sp>
      <p:grpSp>
        <p:nvGrpSpPr>
          <p:cNvPr id="31753" name="Group 9">
            <a:extLst>
              <a:ext uri="{FF2B5EF4-FFF2-40B4-BE49-F238E27FC236}">
                <a16:creationId xmlns:a16="http://schemas.microsoft.com/office/drawing/2014/main" id="{7F23563F-631F-06E9-9282-91F08B657769}"/>
              </a:ext>
            </a:extLst>
          </p:cNvPr>
          <p:cNvGrpSpPr>
            <a:grpSpLocks/>
          </p:cNvGrpSpPr>
          <p:nvPr/>
        </p:nvGrpSpPr>
        <p:grpSpPr bwMode="auto">
          <a:xfrm>
            <a:off x="304800" y="3703638"/>
            <a:ext cx="8839200" cy="1798637"/>
            <a:chOff x="192" y="912"/>
            <a:chExt cx="5472" cy="1133"/>
          </a:xfrm>
        </p:grpSpPr>
        <p:pic>
          <p:nvPicPr>
            <p:cNvPr id="31754" name="Picture 10">
              <a:extLst>
                <a:ext uri="{FF2B5EF4-FFF2-40B4-BE49-F238E27FC236}">
                  <a16:creationId xmlns:a16="http://schemas.microsoft.com/office/drawing/2014/main" id="{DA61032B-43B0-9F40-DF10-A3ACD4A35E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1755" name="Text Box 11">
              <a:extLst>
                <a:ext uri="{FF2B5EF4-FFF2-40B4-BE49-F238E27FC236}">
                  <a16:creationId xmlns:a16="http://schemas.microsoft.com/office/drawing/2014/main" id="{380566F2-1BB6-F6C9-9982-CF1CED9AA301}"/>
                </a:ext>
              </a:extLst>
            </p:cNvPr>
            <p:cNvSpPr txBox="1">
              <a:spLocks noChangeArrowheads="1"/>
            </p:cNvSpPr>
            <p:nvPr/>
          </p:nvSpPr>
          <p:spPr bwMode="auto">
            <a:xfrm>
              <a:off x="432" y="912"/>
              <a:ext cx="5232" cy="1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Perhaps you are wondering…</a:t>
              </a:r>
            </a:p>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	</a:t>
              </a:r>
              <a:r>
                <a:rPr lang="en-US" altLang="en-US" sz="3200">
                  <a:solidFill>
                    <a:srgbClr val="FFFF66"/>
                  </a:solidFill>
                  <a:effectLst>
                    <a:outerShdw blurRad="38100" dist="38100" dir="2700000" algn="tl">
                      <a:srgbClr val="C0C0C0"/>
                    </a:outerShdw>
                  </a:effectLst>
                  <a:latin typeface="Britannic Bold" panose="020B0903060703020204" pitchFamily="34" charset="0"/>
                </a:rPr>
                <a:t>-Where does “Christmas” come from? 		-Can a Christian celebrate “Christmas”?	</a:t>
              </a: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1749"/>
                                        </p:tgtEl>
                                        <p:attrNameLst>
                                          <p:attrName>style.visibility</p:attrName>
                                        </p:attrNameLst>
                                      </p:cBhvr>
                                      <p:to>
                                        <p:strVal val="visible"/>
                                      </p:to>
                                    </p:set>
                                    <p:animEffect transition="in" filter="dissolve">
                                      <p:cBhvr>
                                        <p:cTn id="7" dur="500"/>
                                        <p:tgtEl>
                                          <p:spTgt spid="317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1753"/>
                                        </p:tgtEl>
                                        <p:attrNameLst>
                                          <p:attrName>style.visibility</p:attrName>
                                        </p:attrNameLst>
                                      </p:cBhvr>
                                      <p:to>
                                        <p:strVal val="visible"/>
                                      </p:to>
                                    </p:set>
                                    <p:animEffect transition="in" filter="dissolve">
                                      <p:cBhvr>
                                        <p:cTn id="12" dur="500"/>
                                        <p:tgtEl>
                                          <p:spTgt spid="31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50" name="Group 2">
            <a:extLst>
              <a:ext uri="{FF2B5EF4-FFF2-40B4-BE49-F238E27FC236}">
                <a16:creationId xmlns:a16="http://schemas.microsoft.com/office/drawing/2014/main" id="{4ABF9105-174D-09B2-1764-FB747F374CB0}"/>
              </a:ext>
            </a:extLst>
          </p:cNvPr>
          <p:cNvGrpSpPr>
            <a:grpSpLocks/>
          </p:cNvGrpSpPr>
          <p:nvPr/>
        </p:nvGrpSpPr>
        <p:grpSpPr bwMode="auto">
          <a:xfrm>
            <a:off x="76200" y="0"/>
            <a:ext cx="8991600" cy="1214438"/>
            <a:chOff x="48" y="0"/>
            <a:chExt cx="5664" cy="765"/>
          </a:xfrm>
        </p:grpSpPr>
        <p:pic>
          <p:nvPicPr>
            <p:cNvPr id="53251" name="Picture 3">
              <a:extLst>
                <a:ext uri="{FF2B5EF4-FFF2-40B4-BE49-F238E27FC236}">
                  <a16:creationId xmlns:a16="http://schemas.microsoft.com/office/drawing/2014/main" id="{96384471-CEAE-6C97-9151-BE028E84C9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53252" name="Picture 4">
              <a:extLst>
                <a:ext uri="{FF2B5EF4-FFF2-40B4-BE49-F238E27FC236}">
                  <a16:creationId xmlns:a16="http://schemas.microsoft.com/office/drawing/2014/main" id="{CCE85503-B6D0-ACC9-8678-6EE2669043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3253" name="Group 5">
            <a:extLst>
              <a:ext uri="{FF2B5EF4-FFF2-40B4-BE49-F238E27FC236}">
                <a16:creationId xmlns:a16="http://schemas.microsoft.com/office/drawing/2014/main" id="{CDC0BFB2-5388-14C1-2BA9-F8AC5298B911}"/>
              </a:ext>
            </a:extLst>
          </p:cNvPr>
          <p:cNvGrpSpPr>
            <a:grpSpLocks/>
          </p:cNvGrpSpPr>
          <p:nvPr/>
        </p:nvGrpSpPr>
        <p:grpSpPr bwMode="auto">
          <a:xfrm>
            <a:off x="304800" y="2087563"/>
            <a:ext cx="8839200" cy="2041525"/>
            <a:chOff x="192" y="912"/>
            <a:chExt cx="5472" cy="1286"/>
          </a:xfrm>
        </p:grpSpPr>
        <p:pic>
          <p:nvPicPr>
            <p:cNvPr id="53254" name="Picture 6">
              <a:extLst>
                <a:ext uri="{FF2B5EF4-FFF2-40B4-BE49-F238E27FC236}">
                  <a16:creationId xmlns:a16="http://schemas.microsoft.com/office/drawing/2014/main" id="{E287BDF7-6FA4-A6D3-6AEA-A4E489C5253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53255" name="Text Box 7">
              <a:extLst>
                <a:ext uri="{FF2B5EF4-FFF2-40B4-BE49-F238E27FC236}">
                  <a16:creationId xmlns:a16="http://schemas.microsoft.com/office/drawing/2014/main" id="{8F526413-6F8B-9843-43F4-1D5EC6DF66B7}"/>
                </a:ext>
              </a:extLst>
            </p:cNvPr>
            <p:cNvSpPr txBox="1">
              <a:spLocks noChangeArrowheads="1"/>
            </p:cNvSpPr>
            <p:nvPr/>
          </p:nvSpPr>
          <p:spPr bwMode="auto">
            <a:xfrm>
              <a:off x="432" y="912"/>
              <a:ext cx="5232" cy="1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It is reported that “The mistletoe was said to bring happiness, safety, and good fortune so long as it did not touch the ground” We usually hang it above an entry way</a:t>
              </a:r>
            </a:p>
          </p:txBody>
        </p:sp>
      </p:grpSp>
      <p:sp>
        <p:nvSpPr>
          <p:cNvPr id="53256" name="Text Box 8">
            <a:extLst>
              <a:ext uri="{FF2B5EF4-FFF2-40B4-BE49-F238E27FC236}">
                <a16:creationId xmlns:a16="http://schemas.microsoft.com/office/drawing/2014/main" id="{BD7620E3-EE5D-CC00-0389-1E48C1345121}"/>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#2   Christmas Has Ties To Paganism</a:t>
            </a:r>
          </a:p>
        </p:txBody>
      </p:sp>
      <p:grpSp>
        <p:nvGrpSpPr>
          <p:cNvPr id="53257" name="Group 9">
            <a:extLst>
              <a:ext uri="{FF2B5EF4-FFF2-40B4-BE49-F238E27FC236}">
                <a16:creationId xmlns:a16="http://schemas.microsoft.com/office/drawing/2014/main" id="{07EFC406-8871-0221-A4DE-B1D8E657A1B1}"/>
              </a:ext>
            </a:extLst>
          </p:cNvPr>
          <p:cNvGrpSpPr>
            <a:grpSpLocks/>
          </p:cNvGrpSpPr>
          <p:nvPr/>
        </p:nvGrpSpPr>
        <p:grpSpPr bwMode="auto">
          <a:xfrm>
            <a:off x="304800" y="4283075"/>
            <a:ext cx="8839200" cy="2528888"/>
            <a:chOff x="192" y="912"/>
            <a:chExt cx="5472" cy="1593"/>
          </a:xfrm>
        </p:grpSpPr>
        <p:pic>
          <p:nvPicPr>
            <p:cNvPr id="53258" name="Picture 10">
              <a:extLst>
                <a:ext uri="{FF2B5EF4-FFF2-40B4-BE49-F238E27FC236}">
                  <a16:creationId xmlns:a16="http://schemas.microsoft.com/office/drawing/2014/main" id="{E58E655D-A2B4-5417-981F-ADC4E80BFB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53259" name="Text Box 11">
              <a:extLst>
                <a:ext uri="{FF2B5EF4-FFF2-40B4-BE49-F238E27FC236}">
                  <a16:creationId xmlns:a16="http://schemas.microsoft.com/office/drawing/2014/main" id="{B1C53A3D-EE12-BD86-61BE-45664EBC67FA}"/>
                </a:ext>
              </a:extLst>
            </p:cNvPr>
            <p:cNvSpPr txBox="1">
              <a:spLocks noChangeArrowheads="1"/>
            </p:cNvSpPr>
            <p:nvPr/>
          </p:nvSpPr>
          <p:spPr bwMode="auto">
            <a:xfrm>
              <a:off x="432" y="912"/>
              <a:ext cx="5232" cy="1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The Druids regarded the mistletoe with “great reverence. Priests cut it out of the oak trees with a golden sickle and piled it on their altars and burned it as a sacrifice to their gods”</a:t>
              </a:r>
            </a:p>
          </p:txBody>
        </p:sp>
      </p:grpSp>
      <p:pic>
        <p:nvPicPr>
          <p:cNvPr id="53260" name="Picture 12">
            <a:extLst>
              <a:ext uri="{FF2B5EF4-FFF2-40B4-BE49-F238E27FC236}">
                <a16:creationId xmlns:a16="http://schemas.microsoft.com/office/drawing/2014/main" id="{69F9C786-25B4-4716-6272-65DE0877A34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15200" y="3727450"/>
            <a:ext cx="1776413" cy="463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3253"/>
                                        </p:tgtEl>
                                        <p:attrNameLst>
                                          <p:attrName>style.visibility</p:attrName>
                                        </p:attrNameLst>
                                      </p:cBhvr>
                                      <p:to>
                                        <p:strVal val="visible"/>
                                      </p:to>
                                    </p:set>
                                    <p:animEffect transition="in" filter="dissolve">
                                      <p:cBhvr>
                                        <p:cTn id="7" dur="500"/>
                                        <p:tgtEl>
                                          <p:spTgt spid="532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3257"/>
                                        </p:tgtEl>
                                        <p:attrNameLst>
                                          <p:attrName>style.visibility</p:attrName>
                                        </p:attrNameLst>
                                      </p:cBhvr>
                                      <p:to>
                                        <p:strVal val="visible"/>
                                      </p:to>
                                    </p:set>
                                    <p:animEffect transition="in" filter="dissolve">
                                      <p:cBhvr>
                                        <p:cTn id="12" dur="500"/>
                                        <p:tgtEl>
                                          <p:spTgt spid="53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274" name="Group 2">
            <a:extLst>
              <a:ext uri="{FF2B5EF4-FFF2-40B4-BE49-F238E27FC236}">
                <a16:creationId xmlns:a16="http://schemas.microsoft.com/office/drawing/2014/main" id="{7C89D7EF-B115-A47E-E86F-959204026913}"/>
              </a:ext>
            </a:extLst>
          </p:cNvPr>
          <p:cNvGrpSpPr>
            <a:grpSpLocks/>
          </p:cNvGrpSpPr>
          <p:nvPr/>
        </p:nvGrpSpPr>
        <p:grpSpPr bwMode="auto">
          <a:xfrm>
            <a:off x="76200" y="0"/>
            <a:ext cx="8991600" cy="1214438"/>
            <a:chOff x="48" y="0"/>
            <a:chExt cx="5664" cy="765"/>
          </a:xfrm>
        </p:grpSpPr>
        <p:pic>
          <p:nvPicPr>
            <p:cNvPr id="54275" name="Picture 3">
              <a:extLst>
                <a:ext uri="{FF2B5EF4-FFF2-40B4-BE49-F238E27FC236}">
                  <a16:creationId xmlns:a16="http://schemas.microsoft.com/office/drawing/2014/main" id="{894B934F-FA28-DD9E-B979-3B666280A9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54276" name="Picture 4">
              <a:extLst>
                <a:ext uri="{FF2B5EF4-FFF2-40B4-BE49-F238E27FC236}">
                  <a16:creationId xmlns:a16="http://schemas.microsoft.com/office/drawing/2014/main" id="{C71BACFC-00EF-4A62-D747-495014F1360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4277" name="Group 5">
            <a:extLst>
              <a:ext uri="{FF2B5EF4-FFF2-40B4-BE49-F238E27FC236}">
                <a16:creationId xmlns:a16="http://schemas.microsoft.com/office/drawing/2014/main" id="{AF2A3866-B37C-4137-6D14-ED02AE5585BF}"/>
              </a:ext>
            </a:extLst>
          </p:cNvPr>
          <p:cNvGrpSpPr>
            <a:grpSpLocks/>
          </p:cNvGrpSpPr>
          <p:nvPr/>
        </p:nvGrpSpPr>
        <p:grpSpPr bwMode="auto">
          <a:xfrm>
            <a:off x="304800" y="2087563"/>
            <a:ext cx="8839200" cy="3016250"/>
            <a:chOff x="192" y="912"/>
            <a:chExt cx="5472" cy="1900"/>
          </a:xfrm>
        </p:grpSpPr>
        <p:pic>
          <p:nvPicPr>
            <p:cNvPr id="54278" name="Picture 6">
              <a:extLst>
                <a:ext uri="{FF2B5EF4-FFF2-40B4-BE49-F238E27FC236}">
                  <a16:creationId xmlns:a16="http://schemas.microsoft.com/office/drawing/2014/main" id="{C54CB6E5-FEDE-3750-425E-8300FDA421A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54279" name="Text Box 7">
              <a:extLst>
                <a:ext uri="{FF2B5EF4-FFF2-40B4-BE49-F238E27FC236}">
                  <a16:creationId xmlns:a16="http://schemas.microsoft.com/office/drawing/2014/main" id="{E085B064-D61E-150C-769B-DB1221A9F221}"/>
                </a:ext>
              </a:extLst>
            </p:cNvPr>
            <p:cNvSpPr txBox="1">
              <a:spLocks noChangeArrowheads="1"/>
            </p:cNvSpPr>
            <p:nvPr/>
          </p:nvSpPr>
          <p:spPr bwMode="auto">
            <a:xfrm>
              <a:off x="432" y="912"/>
              <a:ext cx="5232" cy="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The giving of gifts and the filling of stockings was a practice during the winter solstice as the fairy Befanna on that night is to fill the stockings of the children with gifts in accordance with their deserts, the naughty children received only ashes.”</a:t>
              </a:r>
            </a:p>
          </p:txBody>
        </p:sp>
      </p:grpSp>
      <p:sp>
        <p:nvSpPr>
          <p:cNvPr id="54280" name="Text Box 8">
            <a:extLst>
              <a:ext uri="{FF2B5EF4-FFF2-40B4-BE49-F238E27FC236}">
                <a16:creationId xmlns:a16="http://schemas.microsoft.com/office/drawing/2014/main" id="{D270C2A3-E6E3-CBE0-DACD-19EFB0235121}"/>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#2   Christmas Has Ties To Paganism</a:t>
            </a:r>
          </a:p>
        </p:txBody>
      </p:sp>
      <p:grpSp>
        <p:nvGrpSpPr>
          <p:cNvPr id="54281" name="Group 9">
            <a:extLst>
              <a:ext uri="{FF2B5EF4-FFF2-40B4-BE49-F238E27FC236}">
                <a16:creationId xmlns:a16="http://schemas.microsoft.com/office/drawing/2014/main" id="{E3E2306E-3A89-76CE-FB43-8CCD932C8D7D}"/>
              </a:ext>
            </a:extLst>
          </p:cNvPr>
          <p:cNvGrpSpPr>
            <a:grpSpLocks/>
          </p:cNvGrpSpPr>
          <p:nvPr/>
        </p:nvGrpSpPr>
        <p:grpSpPr bwMode="auto">
          <a:xfrm>
            <a:off x="304800" y="5243513"/>
            <a:ext cx="8839200" cy="1554162"/>
            <a:chOff x="192" y="912"/>
            <a:chExt cx="5472" cy="979"/>
          </a:xfrm>
        </p:grpSpPr>
        <p:pic>
          <p:nvPicPr>
            <p:cNvPr id="54282" name="Picture 10">
              <a:extLst>
                <a:ext uri="{FF2B5EF4-FFF2-40B4-BE49-F238E27FC236}">
                  <a16:creationId xmlns:a16="http://schemas.microsoft.com/office/drawing/2014/main" id="{B6E717C9-79AD-E714-CC93-0C7244E7DCA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54283" name="Text Box 11">
              <a:extLst>
                <a:ext uri="{FF2B5EF4-FFF2-40B4-BE49-F238E27FC236}">
                  <a16:creationId xmlns:a16="http://schemas.microsoft.com/office/drawing/2014/main" id="{C1CF5246-9146-C45C-AF3D-8103E34D2A8C}"/>
                </a:ext>
              </a:extLst>
            </p:cNvPr>
            <p:cNvSpPr txBox="1">
              <a:spLocks noChangeArrowheads="1"/>
            </p:cNvSpPr>
            <p:nvPr/>
          </p:nvSpPr>
          <p:spPr bwMode="auto">
            <a:xfrm>
              <a:off x="432" y="912"/>
              <a:ext cx="5232" cy="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Has anyone ever said that you might    receive a lump of coal as a gift…?             That is where it comes from.</a:t>
              </a:r>
            </a:p>
          </p:txBody>
        </p:sp>
      </p:grpSp>
      <p:pic>
        <p:nvPicPr>
          <p:cNvPr id="54284" name="Picture 12">
            <a:extLst>
              <a:ext uri="{FF2B5EF4-FFF2-40B4-BE49-F238E27FC236}">
                <a16:creationId xmlns:a16="http://schemas.microsoft.com/office/drawing/2014/main" id="{3D190315-C563-53B1-7FA7-4997DD4FE01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5" y="3048000"/>
            <a:ext cx="773113" cy="1047750"/>
          </a:xfrm>
          <a:prstGeom prst="rect">
            <a:avLst/>
          </a:prstGeom>
          <a:noFill/>
          <a:extLst>
            <a:ext uri="{909E8E84-426E-40DD-AFC4-6F175D3DCCD1}">
              <a14:hiddenFill xmlns:a14="http://schemas.microsoft.com/office/drawing/2010/main">
                <a:solidFill>
                  <a:srgbClr val="FFFFFF"/>
                </a:solidFill>
              </a14:hiddenFill>
            </a:ext>
          </a:extLst>
        </p:spPr>
      </p:pic>
      <p:pic>
        <p:nvPicPr>
          <p:cNvPr id="54285" name="Picture 13">
            <a:extLst>
              <a:ext uri="{FF2B5EF4-FFF2-40B4-BE49-F238E27FC236}">
                <a16:creationId xmlns:a16="http://schemas.microsoft.com/office/drawing/2014/main" id="{2B7C01BA-30C3-8EFA-1991-DE68ABA3715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43800" y="4876800"/>
            <a:ext cx="1676400" cy="1482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4277"/>
                                        </p:tgtEl>
                                        <p:attrNameLst>
                                          <p:attrName>style.visibility</p:attrName>
                                        </p:attrNameLst>
                                      </p:cBhvr>
                                      <p:to>
                                        <p:strVal val="visible"/>
                                      </p:to>
                                    </p:set>
                                    <p:animEffect transition="in" filter="dissolve">
                                      <p:cBhvr>
                                        <p:cTn id="7" dur="500"/>
                                        <p:tgtEl>
                                          <p:spTgt spid="542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4281"/>
                                        </p:tgtEl>
                                        <p:attrNameLst>
                                          <p:attrName>style.visibility</p:attrName>
                                        </p:attrNameLst>
                                      </p:cBhvr>
                                      <p:to>
                                        <p:strVal val="visible"/>
                                      </p:to>
                                    </p:set>
                                    <p:animEffect transition="in" filter="dissolve">
                                      <p:cBhvr>
                                        <p:cTn id="12" dur="500"/>
                                        <p:tgtEl>
                                          <p:spTgt spid="54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298" name="Group 2">
            <a:extLst>
              <a:ext uri="{FF2B5EF4-FFF2-40B4-BE49-F238E27FC236}">
                <a16:creationId xmlns:a16="http://schemas.microsoft.com/office/drawing/2014/main" id="{744A0024-B274-8426-2127-A67EF039A8CA}"/>
              </a:ext>
            </a:extLst>
          </p:cNvPr>
          <p:cNvGrpSpPr>
            <a:grpSpLocks/>
          </p:cNvGrpSpPr>
          <p:nvPr/>
        </p:nvGrpSpPr>
        <p:grpSpPr bwMode="auto">
          <a:xfrm>
            <a:off x="76200" y="0"/>
            <a:ext cx="8991600" cy="1214438"/>
            <a:chOff x="48" y="0"/>
            <a:chExt cx="5664" cy="765"/>
          </a:xfrm>
        </p:grpSpPr>
        <p:pic>
          <p:nvPicPr>
            <p:cNvPr id="55299" name="Picture 3">
              <a:extLst>
                <a:ext uri="{FF2B5EF4-FFF2-40B4-BE49-F238E27FC236}">
                  <a16:creationId xmlns:a16="http://schemas.microsoft.com/office/drawing/2014/main" id="{337F6EA7-4153-2BAB-ADFF-04B7CA8463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55300" name="Picture 4">
              <a:extLst>
                <a:ext uri="{FF2B5EF4-FFF2-40B4-BE49-F238E27FC236}">
                  <a16:creationId xmlns:a16="http://schemas.microsoft.com/office/drawing/2014/main" id="{98868528-39AE-C97C-638A-A9BB6FBA2C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5301" name="Group 5">
            <a:extLst>
              <a:ext uri="{FF2B5EF4-FFF2-40B4-BE49-F238E27FC236}">
                <a16:creationId xmlns:a16="http://schemas.microsoft.com/office/drawing/2014/main" id="{305A0444-A15C-C440-E090-708BFBAFB586}"/>
              </a:ext>
            </a:extLst>
          </p:cNvPr>
          <p:cNvGrpSpPr>
            <a:grpSpLocks/>
          </p:cNvGrpSpPr>
          <p:nvPr/>
        </p:nvGrpSpPr>
        <p:grpSpPr bwMode="auto">
          <a:xfrm>
            <a:off x="304800" y="2087563"/>
            <a:ext cx="8839200" cy="2528887"/>
            <a:chOff x="192" y="912"/>
            <a:chExt cx="5472" cy="1593"/>
          </a:xfrm>
        </p:grpSpPr>
        <p:pic>
          <p:nvPicPr>
            <p:cNvPr id="55302" name="Picture 6">
              <a:extLst>
                <a:ext uri="{FF2B5EF4-FFF2-40B4-BE49-F238E27FC236}">
                  <a16:creationId xmlns:a16="http://schemas.microsoft.com/office/drawing/2014/main" id="{E8CBFAFE-84F6-2AF2-E810-A9F924FEF9C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55303" name="Text Box 7">
              <a:extLst>
                <a:ext uri="{FF2B5EF4-FFF2-40B4-BE49-F238E27FC236}">
                  <a16:creationId xmlns:a16="http://schemas.microsoft.com/office/drawing/2014/main" id="{86D2B722-0519-5914-AC44-2669DD7221AD}"/>
                </a:ext>
              </a:extLst>
            </p:cNvPr>
            <p:cNvSpPr txBox="1">
              <a:spLocks noChangeArrowheads="1"/>
            </p:cNvSpPr>
            <p:nvPr/>
          </p:nvSpPr>
          <p:spPr bwMode="auto">
            <a:xfrm>
              <a:off x="432" y="912"/>
              <a:ext cx="5232" cy="1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For the longest time we have seen signs or heard people that say with the best of intentions : “Put Christ back in Christmas”  OR “Don’t say X-mas say Christmas”          OR “Jesus is the reason for the season” etc.</a:t>
              </a:r>
            </a:p>
          </p:txBody>
        </p:sp>
      </p:grpSp>
      <p:sp>
        <p:nvSpPr>
          <p:cNvPr id="55304" name="Text Box 8">
            <a:extLst>
              <a:ext uri="{FF2B5EF4-FFF2-40B4-BE49-F238E27FC236}">
                <a16:creationId xmlns:a16="http://schemas.microsoft.com/office/drawing/2014/main" id="{E07E1962-B9FC-F8F6-62F2-6555529FA238}"/>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Application</a:t>
            </a:r>
          </a:p>
        </p:txBody>
      </p:sp>
      <p:grpSp>
        <p:nvGrpSpPr>
          <p:cNvPr id="55305" name="Group 9">
            <a:extLst>
              <a:ext uri="{FF2B5EF4-FFF2-40B4-BE49-F238E27FC236}">
                <a16:creationId xmlns:a16="http://schemas.microsoft.com/office/drawing/2014/main" id="{5C9DBCDB-3401-48F1-120B-B88A952D8283}"/>
              </a:ext>
            </a:extLst>
          </p:cNvPr>
          <p:cNvGrpSpPr>
            <a:grpSpLocks/>
          </p:cNvGrpSpPr>
          <p:nvPr/>
        </p:nvGrpSpPr>
        <p:grpSpPr bwMode="auto">
          <a:xfrm>
            <a:off x="304800" y="4724400"/>
            <a:ext cx="8839200" cy="2041525"/>
            <a:chOff x="192" y="912"/>
            <a:chExt cx="5472" cy="1286"/>
          </a:xfrm>
        </p:grpSpPr>
        <p:pic>
          <p:nvPicPr>
            <p:cNvPr id="55306" name="Picture 10">
              <a:extLst>
                <a:ext uri="{FF2B5EF4-FFF2-40B4-BE49-F238E27FC236}">
                  <a16:creationId xmlns:a16="http://schemas.microsoft.com/office/drawing/2014/main" id="{40A54FC6-0CC8-969E-9F4E-F25A1EB50DF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55307" name="Text Box 11">
              <a:extLst>
                <a:ext uri="{FF2B5EF4-FFF2-40B4-BE49-F238E27FC236}">
                  <a16:creationId xmlns:a16="http://schemas.microsoft.com/office/drawing/2014/main" id="{12010AC5-B7A8-F200-46EA-087E3C5E4D2B}"/>
                </a:ext>
              </a:extLst>
            </p:cNvPr>
            <p:cNvSpPr txBox="1">
              <a:spLocks noChangeArrowheads="1"/>
            </p:cNvSpPr>
            <p:nvPr/>
          </p:nvSpPr>
          <p:spPr bwMode="auto">
            <a:xfrm>
              <a:off x="432" y="912"/>
              <a:ext cx="5232" cy="1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It is time for us to realize that Christ was never in Christmas and that it is a man made holiday, laced with paganism that cannot be practiced religiously</a:t>
              </a: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5304"/>
                                        </p:tgtEl>
                                        <p:attrNameLst>
                                          <p:attrName>style.visibility</p:attrName>
                                        </p:attrNameLst>
                                      </p:cBhvr>
                                      <p:to>
                                        <p:strVal val="visible"/>
                                      </p:to>
                                    </p:set>
                                    <p:animEffect transition="in" filter="checkerboard(across)">
                                      <p:cBhvr>
                                        <p:cTn id="7" dur="500"/>
                                        <p:tgtEl>
                                          <p:spTgt spid="553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5301"/>
                                        </p:tgtEl>
                                        <p:attrNameLst>
                                          <p:attrName>style.visibility</p:attrName>
                                        </p:attrNameLst>
                                      </p:cBhvr>
                                      <p:to>
                                        <p:strVal val="visible"/>
                                      </p:to>
                                    </p:set>
                                    <p:animEffect transition="in" filter="dissolve">
                                      <p:cBhvr>
                                        <p:cTn id="12" dur="500"/>
                                        <p:tgtEl>
                                          <p:spTgt spid="553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55305"/>
                                        </p:tgtEl>
                                        <p:attrNameLst>
                                          <p:attrName>style.visibility</p:attrName>
                                        </p:attrNameLst>
                                      </p:cBhvr>
                                      <p:to>
                                        <p:strVal val="visible"/>
                                      </p:to>
                                    </p:set>
                                    <p:animEffect transition="in" filter="dissolve">
                                      <p:cBhvr>
                                        <p:cTn id="17" dur="500"/>
                                        <p:tgtEl>
                                          <p:spTgt spid="55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322" name="Group 2">
            <a:extLst>
              <a:ext uri="{FF2B5EF4-FFF2-40B4-BE49-F238E27FC236}">
                <a16:creationId xmlns:a16="http://schemas.microsoft.com/office/drawing/2014/main" id="{935F5138-D1F3-12EC-527B-29A92935B653}"/>
              </a:ext>
            </a:extLst>
          </p:cNvPr>
          <p:cNvGrpSpPr>
            <a:grpSpLocks/>
          </p:cNvGrpSpPr>
          <p:nvPr/>
        </p:nvGrpSpPr>
        <p:grpSpPr bwMode="auto">
          <a:xfrm>
            <a:off x="76200" y="0"/>
            <a:ext cx="8991600" cy="1214438"/>
            <a:chOff x="48" y="0"/>
            <a:chExt cx="5664" cy="765"/>
          </a:xfrm>
        </p:grpSpPr>
        <p:pic>
          <p:nvPicPr>
            <p:cNvPr id="56323" name="Picture 3">
              <a:extLst>
                <a:ext uri="{FF2B5EF4-FFF2-40B4-BE49-F238E27FC236}">
                  <a16:creationId xmlns:a16="http://schemas.microsoft.com/office/drawing/2014/main" id="{2015AA46-3E13-C80C-37DF-F0C76F4A1D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56324" name="Picture 4">
              <a:extLst>
                <a:ext uri="{FF2B5EF4-FFF2-40B4-BE49-F238E27FC236}">
                  <a16:creationId xmlns:a16="http://schemas.microsoft.com/office/drawing/2014/main" id="{781E9FA7-D586-A663-F914-151C58A3C1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6325" name="Group 5">
            <a:extLst>
              <a:ext uri="{FF2B5EF4-FFF2-40B4-BE49-F238E27FC236}">
                <a16:creationId xmlns:a16="http://schemas.microsoft.com/office/drawing/2014/main" id="{82C5CC14-A3FB-2405-8F57-2CA0141B1CD6}"/>
              </a:ext>
            </a:extLst>
          </p:cNvPr>
          <p:cNvGrpSpPr>
            <a:grpSpLocks/>
          </p:cNvGrpSpPr>
          <p:nvPr/>
        </p:nvGrpSpPr>
        <p:grpSpPr bwMode="auto">
          <a:xfrm>
            <a:off x="304800" y="2087563"/>
            <a:ext cx="8839200" cy="3016250"/>
            <a:chOff x="192" y="912"/>
            <a:chExt cx="5472" cy="1900"/>
          </a:xfrm>
        </p:grpSpPr>
        <p:pic>
          <p:nvPicPr>
            <p:cNvPr id="56326" name="Picture 6">
              <a:extLst>
                <a:ext uri="{FF2B5EF4-FFF2-40B4-BE49-F238E27FC236}">
                  <a16:creationId xmlns:a16="http://schemas.microsoft.com/office/drawing/2014/main" id="{C712C3D0-B835-C2A2-F433-54F540CA99C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56327" name="Text Box 7">
              <a:extLst>
                <a:ext uri="{FF2B5EF4-FFF2-40B4-BE49-F238E27FC236}">
                  <a16:creationId xmlns:a16="http://schemas.microsoft.com/office/drawing/2014/main" id="{13540FCE-BD71-BDA6-A1E4-92484C5895E0}"/>
                </a:ext>
              </a:extLst>
            </p:cNvPr>
            <p:cNvSpPr txBox="1">
              <a:spLocks noChangeArrowheads="1"/>
            </p:cNvSpPr>
            <p:nvPr/>
          </p:nvSpPr>
          <p:spPr bwMode="auto">
            <a:xfrm>
              <a:off x="432" y="912"/>
              <a:ext cx="5232" cy="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The secular nature of the day may be enjoyed such as: a day off, visiting friends and family, having a tree, decorating (Angels, vs. Snowman) sending greeting cards (Neutral), exchanging gifts, singing songs (Jingle Bells vs. O’ Holy Night), eating a meal etc. </a:t>
              </a:r>
            </a:p>
          </p:txBody>
        </p:sp>
      </p:grpSp>
      <p:sp>
        <p:nvSpPr>
          <p:cNvPr id="56328" name="Text Box 8">
            <a:extLst>
              <a:ext uri="{FF2B5EF4-FFF2-40B4-BE49-F238E27FC236}">
                <a16:creationId xmlns:a16="http://schemas.microsoft.com/office/drawing/2014/main" id="{7B0ECFAD-C6C0-66C0-03ED-1460058C50E9}"/>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Application</a:t>
            </a:r>
          </a:p>
        </p:txBody>
      </p:sp>
      <p:grpSp>
        <p:nvGrpSpPr>
          <p:cNvPr id="56329" name="Group 9">
            <a:extLst>
              <a:ext uri="{FF2B5EF4-FFF2-40B4-BE49-F238E27FC236}">
                <a16:creationId xmlns:a16="http://schemas.microsoft.com/office/drawing/2014/main" id="{1B7374E9-71EC-205E-07FC-EF0830FF8085}"/>
              </a:ext>
            </a:extLst>
          </p:cNvPr>
          <p:cNvGrpSpPr>
            <a:grpSpLocks/>
          </p:cNvGrpSpPr>
          <p:nvPr/>
        </p:nvGrpSpPr>
        <p:grpSpPr bwMode="auto">
          <a:xfrm>
            <a:off x="304800" y="5197475"/>
            <a:ext cx="8839200" cy="1554163"/>
            <a:chOff x="192" y="912"/>
            <a:chExt cx="5472" cy="979"/>
          </a:xfrm>
        </p:grpSpPr>
        <p:pic>
          <p:nvPicPr>
            <p:cNvPr id="56330" name="Picture 10">
              <a:extLst>
                <a:ext uri="{FF2B5EF4-FFF2-40B4-BE49-F238E27FC236}">
                  <a16:creationId xmlns:a16="http://schemas.microsoft.com/office/drawing/2014/main" id="{9DD6DC4A-C9A0-5066-CB44-3F0CFC5EA3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56331" name="Text Box 11">
              <a:extLst>
                <a:ext uri="{FF2B5EF4-FFF2-40B4-BE49-F238E27FC236}">
                  <a16:creationId xmlns:a16="http://schemas.microsoft.com/office/drawing/2014/main" id="{A123DD7C-17AC-415F-3789-C885D6F2674C}"/>
                </a:ext>
              </a:extLst>
            </p:cNvPr>
            <p:cNvSpPr txBox="1">
              <a:spLocks noChangeArrowheads="1"/>
            </p:cNvSpPr>
            <p:nvPr/>
          </p:nvSpPr>
          <p:spPr bwMode="auto">
            <a:xfrm>
              <a:off x="432" y="912"/>
              <a:ext cx="5232" cy="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We need to be careful about binding a religious significance to the day, unless we involve ourselves in pagan man-made religion</a:t>
              </a: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6325"/>
                                        </p:tgtEl>
                                        <p:attrNameLst>
                                          <p:attrName>style.visibility</p:attrName>
                                        </p:attrNameLst>
                                      </p:cBhvr>
                                      <p:to>
                                        <p:strVal val="visible"/>
                                      </p:to>
                                    </p:set>
                                    <p:animEffect transition="in" filter="dissolve">
                                      <p:cBhvr>
                                        <p:cTn id="7" dur="500"/>
                                        <p:tgtEl>
                                          <p:spTgt spid="563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6329"/>
                                        </p:tgtEl>
                                        <p:attrNameLst>
                                          <p:attrName>style.visibility</p:attrName>
                                        </p:attrNameLst>
                                      </p:cBhvr>
                                      <p:to>
                                        <p:strVal val="visible"/>
                                      </p:to>
                                    </p:set>
                                    <p:animEffect transition="in" filter="dissolve">
                                      <p:cBhvr>
                                        <p:cTn id="12" dur="500"/>
                                        <p:tgtEl>
                                          <p:spTgt spid="56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346" name="Group 2">
            <a:extLst>
              <a:ext uri="{FF2B5EF4-FFF2-40B4-BE49-F238E27FC236}">
                <a16:creationId xmlns:a16="http://schemas.microsoft.com/office/drawing/2014/main" id="{8D2C439C-166B-9990-487C-C22BAD994A6E}"/>
              </a:ext>
            </a:extLst>
          </p:cNvPr>
          <p:cNvGrpSpPr>
            <a:grpSpLocks/>
          </p:cNvGrpSpPr>
          <p:nvPr/>
        </p:nvGrpSpPr>
        <p:grpSpPr bwMode="auto">
          <a:xfrm>
            <a:off x="76200" y="0"/>
            <a:ext cx="8991600" cy="1214438"/>
            <a:chOff x="48" y="0"/>
            <a:chExt cx="5664" cy="765"/>
          </a:xfrm>
        </p:grpSpPr>
        <p:pic>
          <p:nvPicPr>
            <p:cNvPr id="57347" name="Picture 3">
              <a:extLst>
                <a:ext uri="{FF2B5EF4-FFF2-40B4-BE49-F238E27FC236}">
                  <a16:creationId xmlns:a16="http://schemas.microsoft.com/office/drawing/2014/main" id="{620A1F64-4E4F-130E-AECC-5F87AE6FAD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57348" name="Picture 4">
              <a:extLst>
                <a:ext uri="{FF2B5EF4-FFF2-40B4-BE49-F238E27FC236}">
                  <a16:creationId xmlns:a16="http://schemas.microsoft.com/office/drawing/2014/main" id="{D89CBD2D-05ED-E614-C26E-CCD4228045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7349" name="Group 5">
            <a:extLst>
              <a:ext uri="{FF2B5EF4-FFF2-40B4-BE49-F238E27FC236}">
                <a16:creationId xmlns:a16="http://schemas.microsoft.com/office/drawing/2014/main" id="{D906BCB0-429B-5486-5D22-251EF43DF129}"/>
              </a:ext>
            </a:extLst>
          </p:cNvPr>
          <p:cNvGrpSpPr>
            <a:grpSpLocks/>
          </p:cNvGrpSpPr>
          <p:nvPr/>
        </p:nvGrpSpPr>
        <p:grpSpPr bwMode="auto">
          <a:xfrm>
            <a:off x="304800" y="2087563"/>
            <a:ext cx="8839200" cy="1554162"/>
            <a:chOff x="192" y="912"/>
            <a:chExt cx="5472" cy="979"/>
          </a:xfrm>
        </p:grpSpPr>
        <p:pic>
          <p:nvPicPr>
            <p:cNvPr id="57350" name="Picture 6">
              <a:extLst>
                <a:ext uri="{FF2B5EF4-FFF2-40B4-BE49-F238E27FC236}">
                  <a16:creationId xmlns:a16="http://schemas.microsoft.com/office/drawing/2014/main" id="{3F4E2F80-08FB-5144-2EA1-476CFE648F5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57351" name="Text Box 7">
              <a:extLst>
                <a:ext uri="{FF2B5EF4-FFF2-40B4-BE49-F238E27FC236}">
                  <a16:creationId xmlns:a16="http://schemas.microsoft.com/office/drawing/2014/main" id="{272ED654-510B-CD28-1576-999CF96B8973}"/>
                </a:ext>
              </a:extLst>
            </p:cNvPr>
            <p:cNvSpPr txBox="1">
              <a:spLocks noChangeArrowheads="1"/>
            </p:cNvSpPr>
            <p:nvPr/>
          </p:nvSpPr>
          <p:spPr bwMode="auto">
            <a:xfrm>
              <a:off x="432" y="912"/>
              <a:ext cx="5232" cy="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In all of this, we do not want to take away the importance of Jesus’ birth, and the appreciation we have to God for sending Him</a:t>
              </a:r>
            </a:p>
          </p:txBody>
        </p:sp>
      </p:grpSp>
      <p:sp>
        <p:nvSpPr>
          <p:cNvPr id="57352" name="Text Box 8">
            <a:extLst>
              <a:ext uri="{FF2B5EF4-FFF2-40B4-BE49-F238E27FC236}">
                <a16:creationId xmlns:a16="http://schemas.microsoft.com/office/drawing/2014/main" id="{99B3A9CD-ACAA-FBF6-CA3D-CEB17B45A45F}"/>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Application</a:t>
            </a:r>
          </a:p>
        </p:txBody>
      </p:sp>
      <p:grpSp>
        <p:nvGrpSpPr>
          <p:cNvPr id="57353" name="Group 9">
            <a:extLst>
              <a:ext uri="{FF2B5EF4-FFF2-40B4-BE49-F238E27FC236}">
                <a16:creationId xmlns:a16="http://schemas.microsoft.com/office/drawing/2014/main" id="{770B2E28-A563-258F-5931-D0AC2AE42A93}"/>
              </a:ext>
            </a:extLst>
          </p:cNvPr>
          <p:cNvGrpSpPr>
            <a:grpSpLocks/>
          </p:cNvGrpSpPr>
          <p:nvPr/>
        </p:nvGrpSpPr>
        <p:grpSpPr bwMode="auto">
          <a:xfrm>
            <a:off x="304800" y="5257800"/>
            <a:ext cx="8839200" cy="1554163"/>
            <a:chOff x="192" y="912"/>
            <a:chExt cx="5472" cy="979"/>
          </a:xfrm>
        </p:grpSpPr>
        <p:pic>
          <p:nvPicPr>
            <p:cNvPr id="57354" name="Picture 10">
              <a:extLst>
                <a:ext uri="{FF2B5EF4-FFF2-40B4-BE49-F238E27FC236}">
                  <a16:creationId xmlns:a16="http://schemas.microsoft.com/office/drawing/2014/main" id="{94BEE5C5-A200-0CC1-158F-C4FC432E94E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57355" name="Text Box 11">
              <a:extLst>
                <a:ext uri="{FF2B5EF4-FFF2-40B4-BE49-F238E27FC236}">
                  <a16:creationId xmlns:a16="http://schemas.microsoft.com/office/drawing/2014/main" id="{256AE188-9CA7-4B11-039A-E48F1A0F7858}"/>
                </a:ext>
              </a:extLst>
            </p:cNvPr>
            <p:cNvSpPr txBox="1">
              <a:spLocks noChangeArrowheads="1"/>
            </p:cNvSpPr>
            <p:nvPr/>
          </p:nvSpPr>
          <p:spPr bwMode="auto">
            <a:xfrm>
              <a:off x="432" y="912"/>
              <a:ext cx="5232" cy="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It is because of His birth that He could die for the sins of the world. We remember Him every first day of the week </a:t>
              </a:r>
              <a:r>
                <a:rPr lang="en-US" altLang="en-US" sz="3200">
                  <a:solidFill>
                    <a:srgbClr val="FFFF66"/>
                  </a:solidFill>
                  <a:effectLst>
                    <a:outerShdw blurRad="38100" dist="38100" dir="2700000" algn="tl">
                      <a:srgbClr val="C0C0C0"/>
                    </a:outerShdw>
                  </a:effectLst>
                  <a:latin typeface="Britannic Bold" panose="020B0903060703020204" pitchFamily="34" charset="0"/>
                </a:rPr>
                <a:t>(I Cor. 11:23-26)</a:t>
              </a:r>
            </a:p>
          </p:txBody>
        </p:sp>
      </p:grpSp>
      <p:pic>
        <p:nvPicPr>
          <p:cNvPr id="57356" name="Picture 12">
            <a:extLst>
              <a:ext uri="{FF2B5EF4-FFF2-40B4-BE49-F238E27FC236}">
                <a16:creationId xmlns:a16="http://schemas.microsoft.com/office/drawing/2014/main" id="{D3D4C7AB-72F6-323A-6D31-A1B056DD006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3581400"/>
            <a:ext cx="1701800" cy="170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7349"/>
                                        </p:tgtEl>
                                        <p:attrNameLst>
                                          <p:attrName>style.visibility</p:attrName>
                                        </p:attrNameLst>
                                      </p:cBhvr>
                                      <p:to>
                                        <p:strVal val="visible"/>
                                      </p:to>
                                    </p:set>
                                    <p:animEffect transition="in" filter="dissolve">
                                      <p:cBhvr>
                                        <p:cTn id="7" dur="500"/>
                                        <p:tgtEl>
                                          <p:spTgt spid="573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7353"/>
                                        </p:tgtEl>
                                        <p:attrNameLst>
                                          <p:attrName>style.visibility</p:attrName>
                                        </p:attrNameLst>
                                      </p:cBhvr>
                                      <p:to>
                                        <p:strVal val="visible"/>
                                      </p:to>
                                    </p:set>
                                    <p:animEffect transition="in" filter="dissolve">
                                      <p:cBhvr>
                                        <p:cTn id="12" dur="500"/>
                                        <p:tgtEl>
                                          <p:spTgt spid="57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2">
            <a:extLst>
              <a:ext uri="{FF2B5EF4-FFF2-40B4-BE49-F238E27FC236}">
                <a16:creationId xmlns:a16="http://schemas.microsoft.com/office/drawing/2014/main" id="{3234AC08-C3A6-C5CD-26E9-CC9FD2040BE3}"/>
              </a:ext>
            </a:extLst>
          </p:cNvPr>
          <p:cNvGrpSpPr>
            <a:grpSpLocks/>
          </p:cNvGrpSpPr>
          <p:nvPr/>
        </p:nvGrpSpPr>
        <p:grpSpPr bwMode="auto">
          <a:xfrm>
            <a:off x="76200" y="0"/>
            <a:ext cx="8991600" cy="1214438"/>
            <a:chOff x="48" y="0"/>
            <a:chExt cx="5664" cy="765"/>
          </a:xfrm>
        </p:grpSpPr>
        <p:pic>
          <p:nvPicPr>
            <p:cNvPr id="40963" name="Picture 3">
              <a:extLst>
                <a:ext uri="{FF2B5EF4-FFF2-40B4-BE49-F238E27FC236}">
                  <a16:creationId xmlns:a16="http://schemas.microsoft.com/office/drawing/2014/main" id="{EAC5EFB4-FE87-A024-A966-6C31E6BACB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40964" name="Picture 4">
              <a:extLst>
                <a:ext uri="{FF2B5EF4-FFF2-40B4-BE49-F238E27FC236}">
                  <a16:creationId xmlns:a16="http://schemas.microsoft.com/office/drawing/2014/main" id="{76691EF1-16E5-4DD9-8F63-663EF0B7ED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sp>
        <p:nvSpPr>
          <p:cNvPr id="40968" name="Text Box 8">
            <a:extLst>
              <a:ext uri="{FF2B5EF4-FFF2-40B4-BE49-F238E27FC236}">
                <a16:creationId xmlns:a16="http://schemas.microsoft.com/office/drawing/2014/main" id="{8B438A45-DFF1-AC46-AF2E-38DF068FD20F}"/>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Will You Receive The Salvation In Christ?</a:t>
            </a:r>
          </a:p>
        </p:txBody>
      </p:sp>
      <p:sp>
        <p:nvSpPr>
          <p:cNvPr id="40983" name="Text Box 23">
            <a:extLst>
              <a:ext uri="{FF2B5EF4-FFF2-40B4-BE49-F238E27FC236}">
                <a16:creationId xmlns:a16="http://schemas.microsoft.com/office/drawing/2014/main" id="{FB6A5FC4-B356-08E9-33FE-E9B14B17CE76}"/>
              </a:ext>
            </a:extLst>
          </p:cNvPr>
          <p:cNvSpPr txBox="1">
            <a:spLocks noChangeArrowheads="1"/>
          </p:cNvSpPr>
          <p:nvPr/>
        </p:nvSpPr>
        <p:spPr bwMode="auto">
          <a:xfrm>
            <a:off x="692150" y="2133600"/>
            <a:ext cx="8451850" cy="423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-Hear 		</a:t>
            </a:r>
            <a:r>
              <a:rPr lang="en-US" altLang="en-US" sz="3200">
                <a:solidFill>
                  <a:srgbClr val="FFFF66"/>
                </a:solidFill>
                <a:effectLst>
                  <a:outerShdw blurRad="38100" dist="38100" dir="2700000" algn="tl">
                    <a:srgbClr val="C0C0C0"/>
                  </a:outerShdw>
                </a:effectLst>
                <a:latin typeface="Britannic Bold" panose="020B0903060703020204" pitchFamily="34" charset="0"/>
              </a:rPr>
              <a:t>John 12:48</a:t>
            </a:r>
          </a:p>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-Believe		</a:t>
            </a:r>
            <a:r>
              <a:rPr lang="en-US" altLang="en-US" sz="3200">
                <a:solidFill>
                  <a:srgbClr val="FFFF66"/>
                </a:solidFill>
                <a:effectLst>
                  <a:outerShdw blurRad="38100" dist="38100" dir="2700000" algn="tl">
                    <a:srgbClr val="C0C0C0"/>
                  </a:outerShdw>
                </a:effectLst>
                <a:latin typeface="Britannic Bold" panose="020B0903060703020204" pitchFamily="34" charset="0"/>
              </a:rPr>
              <a:t>John 8:24</a:t>
            </a:r>
          </a:p>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-Repent		</a:t>
            </a:r>
            <a:r>
              <a:rPr lang="en-US" altLang="en-US" sz="3200">
                <a:solidFill>
                  <a:srgbClr val="FFFF66"/>
                </a:solidFill>
                <a:effectLst>
                  <a:outerShdw blurRad="38100" dist="38100" dir="2700000" algn="tl">
                    <a:srgbClr val="C0C0C0"/>
                  </a:outerShdw>
                </a:effectLst>
                <a:latin typeface="Britannic Bold" panose="020B0903060703020204" pitchFamily="34" charset="0"/>
              </a:rPr>
              <a:t>Luke 13: 3, 5</a:t>
            </a:r>
          </a:p>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-Confess		</a:t>
            </a:r>
            <a:r>
              <a:rPr lang="en-US" altLang="en-US" sz="3200">
                <a:solidFill>
                  <a:srgbClr val="FFFF66"/>
                </a:solidFill>
                <a:effectLst>
                  <a:outerShdw blurRad="38100" dist="38100" dir="2700000" algn="tl">
                    <a:srgbClr val="C0C0C0"/>
                  </a:outerShdw>
                </a:effectLst>
                <a:latin typeface="Britannic Bold" panose="020B0903060703020204" pitchFamily="34" charset="0"/>
              </a:rPr>
              <a:t>Matthew 10:32-33</a:t>
            </a:r>
          </a:p>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-Baptized		</a:t>
            </a:r>
            <a:r>
              <a:rPr lang="en-US" altLang="en-US" sz="3200">
                <a:solidFill>
                  <a:srgbClr val="FFFF66"/>
                </a:solidFill>
                <a:effectLst>
                  <a:outerShdw blurRad="38100" dist="38100" dir="2700000" algn="tl">
                    <a:srgbClr val="C0C0C0"/>
                  </a:outerShdw>
                </a:effectLst>
                <a:latin typeface="Britannic Bold" panose="020B0903060703020204" pitchFamily="34" charset="0"/>
              </a:rPr>
              <a:t>Mark 16:16</a:t>
            </a:r>
          </a:p>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-Faithful		</a:t>
            </a:r>
            <a:r>
              <a:rPr lang="en-US" altLang="en-US" sz="3200">
                <a:solidFill>
                  <a:srgbClr val="FFFF66"/>
                </a:solidFill>
                <a:effectLst>
                  <a:outerShdw blurRad="38100" dist="38100" dir="2700000" algn="tl">
                    <a:srgbClr val="C0C0C0"/>
                  </a:outerShdw>
                </a:effectLst>
                <a:latin typeface="Britannic Bold" panose="020B0903060703020204" pitchFamily="34" charset="0"/>
              </a:rPr>
              <a:t>Matthew 24:13</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iterate type="wd">
                                    <p:tmPct val="100000"/>
                                  </p:iterate>
                                  <p:childTnLst>
                                    <p:set>
                                      <p:cBhvr>
                                        <p:cTn id="11" dur="1" fill="hold">
                                          <p:stCondLst>
                                            <p:cond delay="0"/>
                                          </p:stCondLst>
                                        </p:cTn>
                                        <p:tgtEl>
                                          <p:spTgt spid="40983"/>
                                        </p:tgtEl>
                                        <p:attrNameLst>
                                          <p:attrName>style.visibility</p:attrName>
                                        </p:attrNameLst>
                                      </p:cBhvr>
                                      <p:to>
                                        <p:strVal val="visible"/>
                                      </p:to>
                                    </p:set>
                                    <p:animEffect transition="in" filter="dissolve">
                                      <p:cBhvr>
                                        <p:cTn id="12" dur="300"/>
                                        <p:tgtEl>
                                          <p:spTgt spid="409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83"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2">
            <a:extLst>
              <a:ext uri="{FF2B5EF4-FFF2-40B4-BE49-F238E27FC236}">
                <a16:creationId xmlns:a16="http://schemas.microsoft.com/office/drawing/2014/main" id="{FC044DDE-ADC6-E815-43C7-45BEA748DC06}"/>
              </a:ext>
            </a:extLst>
          </p:cNvPr>
          <p:cNvSpPr txBox="1">
            <a:spLocks noChangeArrowheads="1"/>
          </p:cNvSpPr>
          <p:nvPr/>
        </p:nvSpPr>
        <p:spPr bwMode="auto">
          <a:xfrm>
            <a:off x="684213" y="4048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cs typeface="Arial" panose="020B0604020202020204" pitchFamily="34" charset="0"/>
              </a:rPr>
              <a:t>This powerpoint was kindly donated to </a:t>
            </a:r>
            <a:r>
              <a:rPr lang="en-GB" altLang="en-US">
                <a:cs typeface="Arial" panose="020B0604020202020204" pitchFamily="34" charset="0"/>
                <a:hlinkClick r:id="rId3"/>
              </a:rPr>
              <a:t>www.worldofteaching.com</a:t>
            </a:r>
            <a:endParaRPr lang="en-GB" altLang="en-US">
              <a:cs typeface="Arial" panose="020B0604020202020204" pitchFamily="34" charset="0"/>
            </a:endParaRPr>
          </a:p>
          <a:p>
            <a:endParaRPr lang="en-GB" altLang="en-US">
              <a:cs typeface="Arial" panose="020B0604020202020204" pitchFamily="34" charset="0"/>
            </a:endParaRPr>
          </a:p>
          <a:p>
            <a:endParaRPr lang="en-GB" altLang="en-US">
              <a:cs typeface="Arial" panose="020B0604020202020204" pitchFamily="34" charset="0"/>
            </a:endParaRPr>
          </a:p>
          <a:p>
            <a:endParaRPr lang="en-GB" altLang="en-US">
              <a:cs typeface="Arial" panose="020B0604020202020204" pitchFamily="34" charset="0"/>
            </a:endParaRPr>
          </a:p>
          <a:p>
            <a:endParaRPr lang="en-GB" altLang="en-US">
              <a:cs typeface="Arial" panose="020B0604020202020204" pitchFamily="34" charset="0"/>
            </a:endParaRPr>
          </a:p>
          <a:p>
            <a:r>
              <a:rPr lang="en-GB" altLang="en-US">
                <a:cs typeface="Arial" panose="020B0604020202020204" pitchFamily="34" charset="0"/>
                <a:hlinkClick r:id="rId3"/>
              </a:rPr>
              <a:t>http://www.worldofteaching.com</a:t>
            </a:r>
            <a:r>
              <a:rPr lang="en-GB" altLang="en-US">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cs typeface="Arial" panose="020B0604020202020204" pitchFamily="34"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a:extLst>
              <a:ext uri="{FF2B5EF4-FFF2-40B4-BE49-F238E27FC236}">
                <a16:creationId xmlns:a16="http://schemas.microsoft.com/office/drawing/2014/main" id="{42A97619-CAB8-4AF2-87D6-A07A4B37D529}"/>
              </a:ext>
            </a:extLst>
          </p:cNvPr>
          <p:cNvGrpSpPr>
            <a:grpSpLocks/>
          </p:cNvGrpSpPr>
          <p:nvPr/>
        </p:nvGrpSpPr>
        <p:grpSpPr bwMode="auto">
          <a:xfrm>
            <a:off x="76200" y="0"/>
            <a:ext cx="8991600" cy="1214438"/>
            <a:chOff x="48" y="0"/>
            <a:chExt cx="5664" cy="765"/>
          </a:xfrm>
        </p:grpSpPr>
        <p:pic>
          <p:nvPicPr>
            <p:cNvPr id="32771" name="Picture 3">
              <a:extLst>
                <a:ext uri="{FF2B5EF4-FFF2-40B4-BE49-F238E27FC236}">
                  <a16:creationId xmlns:a16="http://schemas.microsoft.com/office/drawing/2014/main" id="{DE92757D-6C1F-C6DD-74B9-8C6F6243CD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32772" name="Picture 4">
              <a:extLst>
                <a:ext uri="{FF2B5EF4-FFF2-40B4-BE49-F238E27FC236}">
                  <a16:creationId xmlns:a16="http://schemas.microsoft.com/office/drawing/2014/main" id="{376DB255-F9E4-A6CC-CF3E-69F98BDFDA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2773" name="Group 5">
            <a:extLst>
              <a:ext uri="{FF2B5EF4-FFF2-40B4-BE49-F238E27FC236}">
                <a16:creationId xmlns:a16="http://schemas.microsoft.com/office/drawing/2014/main" id="{34CDF7DD-B55C-CBF1-C7BC-7C9F0E368CC7}"/>
              </a:ext>
            </a:extLst>
          </p:cNvPr>
          <p:cNvGrpSpPr>
            <a:grpSpLocks/>
          </p:cNvGrpSpPr>
          <p:nvPr/>
        </p:nvGrpSpPr>
        <p:grpSpPr bwMode="auto">
          <a:xfrm>
            <a:off x="304800" y="2087563"/>
            <a:ext cx="8686800" cy="1066800"/>
            <a:chOff x="192" y="912"/>
            <a:chExt cx="5472" cy="672"/>
          </a:xfrm>
        </p:grpSpPr>
        <p:pic>
          <p:nvPicPr>
            <p:cNvPr id="32774" name="Picture 6">
              <a:extLst>
                <a:ext uri="{FF2B5EF4-FFF2-40B4-BE49-F238E27FC236}">
                  <a16:creationId xmlns:a16="http://schemas.microsoft.com/office/drawing/2014/main" id="{5A911B0A-3E04-8277-8EBB-1CA508BE614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2775" name="Text Box 7">
              <a:extLst>
                <a:ext uri="{FF2B5EF4-FFF2-40B4-BE49-F238E27FC236}">
                  <a16:creationId xmlns:a16="http://schemas.microsoft.com/office/drawing/2014/main" id="{25817C11-EA80-1929-144E-E3726EFD8269}"/>
                </a:ext>
              </a:extLst>
            </p:cNvPr>
            <p:cNvSpPr txBox="1">
              <a:spLocks noChangeArrowheads="1"/>
            </p:cNvSpPr>
            <p:nvPr/>
          </p:nvSpPr>
          <p:spPr bwMode="auto">
            <a:xfrm>
              <a:off x="432" y="912"/>
              <a:ext cx="523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The birth of Jesus is not important			</a:t>
              </a:r>
              <a:r>
                <a:rPr lang="en-US" altLang="en-US" sz="3200">
                  <a:solidFill>
                    <a:srgbClr val="FFFF66"/>
                  </a:solidFill>
                  <a:effectLst>
                    <a:outerShdw blurRad="38100" dist="38100" dir="2700000" algn="tl">
                      <a:srgbClr val="C0C0C0"/>
                    </a:outerShdw>
                  </a:effectLst>
                  <a:latin typeface="Britannic Bold" panose="020B0903060703020204" pitchFamily="34" charset="0"/>
                </a:rPr>
                <a:t>-Matthew 1:20-21</a:t>
              </a:r>
              <a:endParaRPr lang="en-US" altLang="en-US" sz="3200">
                <a:solidFill>
                  <a:srgbClr val="CCFFCC"/>
                </a:solidFill>
                <a:effectLst>
                  <a:outerShdw blurRad="38100" dist="38100" dir="2700000" algn="tl">
                    <a:srgbClr val="C0C0C0"/>
                  </a:outerShdw>
                </a:effectLst>
                <a:latin typeface="Britannic Bold" panose="020B0903060703020204" pitchFamily="34" charset="0"/>
              </a:endParaRPr>
            </a:p>
          </p:txBody>
        </p:sp>
      </p:grpSp>
      <p:sp>
        <p:nvSpPr>
          <p:cNvPr id="32776" name="Text Box 8">
            <a:extLst>
              <a:ext uri="{FF2B5EF4-FFF2-40B4-BE49-F238E27FC236}">
                <a16:creationId xmlns:a16="http://schemas.microsoft.com/office/drawing/2014/main" id="{45962DEA-DBCB-8180-A1F5-C8B60E01DCC5}"/>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False Reasons For </a:t>
            </a:r>
            <a:r>
              <a:rPr lang="en-US" altLang="en-US" sz="3200" b="1" u="sng">
                <a:solidFill>
                  <a:srgbClr val="FFFF66"/>
                </a:solidFill>
                <a:effectLst>
                  <a:outerShdw blurRad="38100" dist="38100" dir="2700000" algn="tl">
                    <a:srgbClr val="C0C0C0"/>
                  </a:outerShdw>
                </a:effectLst>
                <a:latin typeface="Britannic Bold" panose="020B0903060703020204" pitchFamily="34" charset="0"/>
              </a:rPr>
              <a:t>Not</a:t>
            </a:r>
            <a:r>
              <a:rPr lang="en-US" altLang="en-US" sz="3200" b="1">
                <a:solidFill>
                  <a:srgbClr val="FFFF66"/>
                </a:solidFill>
                <a:effectLst>
                  <a:outerShdw blurRad="38100" dist="38100" dir="2700000" algn="tl">
                    <a:srgbClr val="C0C0C0"/>
                  </a:outerShdw>
                </a:effectLst>
                <a:latin typeface="Britannic Bold" panose="020B0903060703020204" pitchFamily="34" charset="0"/>
              </a:rPr>
              <a:t> Celebrating “Christmas”</a:t>
            </a:r>
          </a:p>
        </p:txBody>
      </p:sp>
      <p:grpSp>
        <p:nvGrpSpPr>
          <p:cNvPr id="32777" name="Group 9">
            <a:extLst>
              <a:ext uri="{FF2B5EF4-FFF2-40B4-BE49-F238E27FC236}">
                <a16:creationId xmlns:a16="http://schemas.microsoft.com/office/drawing/2014/main" id="{F5B3D679-7947-8458-04FF-E08EEA2035EB}"/>
              </a:ext>
            </a:extLst>
          </p:cNvPr>
          <p:cNvGrpSpPr>
            <a:grpSpLocks/>
          </p:cNvGrpSpPr>
          <p:nvPr/>
        </p:nvGrpSpPr>
        <p:grpSpPr bwMode="auto">
          <a:xfrm>
            <a:off x="304800" y="3200400"/>
            <a:ext cx="8839200" cy="1066800"/>
            <a:chOff x="192" y="912"/>
            <a:chExt cx="5472" cy="672"/>
          </a:xfrm>
        </p:grpSpPr>
        <p:pic>
          <p:nvPicPr>
            <p:cNvPr id="32778" name="Picture 10">
              <a:extLst>
                <a:ext uri="{FF2B5EF4-FFF2-40B4-BE49-F238E27FC236}">
                  <a16:creationId xmlns:a16="http://schemas.microsoft.com/office/drawing/2014/main" id="{9906DEA4-3DEC-8627-FF02-1CBB6EB1BDB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2779" name="Text Box 11">
              <a:extLst>
                <a:ext uri="{FF2B5EF4-FFF2-40B4-BE49-F238E27FC236}">
                  <a16:creationId xmlns:a16="http://schemas.microsoft.com/office/drawing/2014/main" id="{AEABFCE5-7455-7F21-A361-1B7B9B6D03DF}"/>
                </a:ext>
              </a:extLst>
            </p:cNvPr>
            <p:cNvSpPr txBox="1">
              <a:spLocks noChangeArrowheads="1"/>
            </p:cNvSpPr>
            <p:nvPr/>
          </p:nvSpPr>
          <p:spPr bwMode="auto">
            <a:xfrm>
              <a:off x="432" y="912"/>
              <a:ext cx="523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We don’t want to honor and remember Jesus	</a:t>
              </a:r>
              <a:r>
                <a:rPr lang="en-US" altLang="en-US" sz="3200">
                  <a:solidFill>
                    <a:srgbClr val="FFFF66"/>
                  </a:solidFill>
                  <a:effectLst>
                    <a:outerShdw blurRad="38100" dist="38100" dir="2700000" algn="tl">
                      <a:srgbClr val="C0C0C0"/>
                    </a:outerShdw>
                  </a:effectLst>
                  <a:latin typeface="Britannic Bold" panose="020B0903060703020204" pitchFamily="34" charset="0"/>
                </a:rPr>
                <a:t>-Ac. 11:26; Rom. 16:16; I Cor. 11:23-26</a:t>
              </a:r>
            </a:p>
          </p:txBody>
        </p:sp>
      </p:grpSp>
      <p:grpSp>
        <p:nvGrpSpPr>
          <p:cNvPr id="32780" name="Group 12">
            <a:extLst>
              <a:ext uri="{FF2B5EF4-FFF2-40B4-BE49-F238E27FC236}">
                <a16:creationId xmlns:a16="http://schemas.microsoft.com/office/drawing/2014/main" id="{A9BA5497-E733-FBE2-3CC2-7735175B3285}"/>
              </a:ext>
            </a:extLst>
          </p:cNvPr>
          <p:cNvGrpSpPr>
            <a:grpSpLocks/>
          </p:cNvGrpSpPr>
          <p:nvPr/>
        </p:nvGrpSpPr>
        <p:grpSpPr bwMode="auto">
          <a:xfrm>
            <a:off x="304800" y="4419600"/>
            <a:ext cx="8839200" cy="1066800"/>
            <a:chOff x="192" y="912"/>
            <a:chExt cx="5472" cy="672"/>
          </a:xfrm>
        </p:grpSpPr>
        <p:pic>
          <p:nvPicPr>
            <p:cNvPr id="32781" name="Picture 13">
              <a:extLst>
                <a:ext uri="{FF2B5EF4-FFF2-40B4-BE49-F238E27FC236}">
                  <a16:creationId xmlns:a16="http://schemas.microsoft.com/office/drawing/2014/main" id="{E3CF7080-96E5-6F00-6C17-3C73746F93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2782" name="Text Box 14">
              <a:extLst>
                <a:ext uri="{FF2B5EF4-FFF2-40B4-BE49-F238E27FC236}">
                  <a16:creationId xmlns:a16="http://schemas.microsoft.com/office/drawing/2014/main" id="{4A7267E4-1A1D-5D67-DEA7-8C2B6B08B581}"/>
                </a:ext>
              </a:extLst>
            </p:cNvPr>
            <p:cNvSpPr txBox="1">
              <a:spLocks noChangeArrowheads="1"/>
            </p:cNvSpPr>
            <p:nvPr/>
          </p:nvSpPr>
          <p:spPr bwMode="auto">
            <a:xfrm>
              <a:off x="432" y="912"/>
              <a:ext cx="523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We don’t appreciate God sending Jesus		</a:t>
              </a:r>
              <a:r>
                <a:rPr lang="en-US" altLang="en-US" sz="3200">
                  <a:solidFill>
                    <a:srgbClr val="FFFF66"/>
                  </a:solidFill>
                  <a:effectLst>
                    <a:outerShdw blurRad="38100" dist="38100" dir="2700000" algn="tl">
                      <a:srgbClr val="C0C0C0"/>
                    </a:outerShdw>
                  </a:effectLst>
                  <a:latin typeface="Britannic Bold" panose="020B0903060703020204" pitchFamily="34" charset="0"/>
                </a:rPr>
                <a:t>-Col. 2:14-16; I Pet. 2:24; Heb. 9:15-17</a:t>
              </a: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2776"/>
                                        </p:tgtEl>
                                        <p:attrNameLst>
                                          <p:attrName>style.visibility</p:attrName>
                                        </p:attrNameLst>
                                      </p:cBhvr>
                                      <p:to>
                                        <p:strVal val="visible"/>
                                      </p:to>
                                    </p:set>
                                    <p:animEffect transition="in" filter="checkerboard(across)">
                                      <p:cBhvr>
                                        <p:cTn id="7" dur="500"/>
                                        <p:tgtEl>
                                          <p:spTgt spid="327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2773"/>
                                        </p:tgtEl>
                                        <p:attrNameLst>
                                          <p:attrName>style.visibility</p:attrName>
                                        </p:attrNameLst>
                                      </p:cBhvr>
                                      <p:to>
                                        <p:strVal val="visible"/>
                                      </p:to>
                                    </p:set>
                                    <p:animEffect transition="in" filter="dissolve">
                                      <p:cBhvr>
                                        <p:cTn id="12" dur="500"/>
                                        <p:tgtEl>
                                          <p:spTgt spid="327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2777"/>
                                        </p:tgtEl>
                                        <p:attrNameLst>
                                          <p:attrName>style.visibility</p:attrName>
                                        </p:attrNameLst>
                                      </p:cBhvr>
                                      <p:to>
                                        <p:strVal val="visible"/>
                                      </p:to>
                                    </p:set>
                                    <p:animEffect transition="in" filter="dissolve">
                                      <p:cBhvr>
                                        <p:cTn id="17" dur="500"/>
                                        <p:tgtEl>
                                          <p:spTgt spid="327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2780"/>
                                        </p:tgtEl>
                                        <p:attrNameLst>
                                          <p:attrName>style.visibility</p:attrName>
                                        </p:attrNameLst>
                                      </p:cBhvr>
                                      <p:to>
                                        <p:strVal val="visible"/>
                                      </p:to>
                                    </p:set>
                                    <p:animEffect transition="in" filter="dissolve">
                                      <p:cBhvr>
                                        <p:cTn id="22" dur="500"/>
                                        <p:tgtEl>
                                          <p:spTgt spid="32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a:extLst>
              <a:ext uri="{FF2B5EF4-FFF2-40B4-BE49-F238E27FC236}">
                <a16:creationId xmlns:a16="http://schemas.microsoft.com/office/drawing/2014/main" id="{223052A7-DD4E-566F-7401-ED840D20E375}"/>
              </a:ext>
            </a:extLst>
          </p:cNvPr>
          <p:cNvGrpSpPr>
            <a:grpSpLocks/>
          </p:cNvGrpSpPr>
          <p:nvPr/>
        </p:nvGrpSpPr>
        <p:grpSpPr bwMode="auto">
          <a:xfrm>
            <a:off x="76200" y="0"/>
            <a:ext cx="8991600" cy="1214438"/>
            <a:chOff x="48" y="0"/>
            <a:chExt cx="5664" cy="765"/>
          </a:xfrm>
        </p:grpSpPr>
        <p:pic>
          <p:nvPicPr>
            <p:cNvPr id="33795" name="Picture 3">
              <a:extLst>
                <a:ext uri="{FF2B5EF4-FFF2-40B4-BE49-F238E27FC236}">
                  <a16:creationId xmlns:a16="http://schemas.microsoft.com/office/drawing/2014/main" id="{0382244F-BE53-595B-57D9-C05DC6405D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33796" name="Picture 4">
              <a:extLst>
                <a:ext uri="{FF2B5EF4-FFF2-40B4-BE49-F238E27FC236}">
                  <a16:creationId xmlns:a16="http://schemas.microsoft.com/office/drawing/2014/main" id="{71EBE551-6E17-9B77-47A0-61179BB31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3797" name="Group 5">
            <a:extLst>
              <a:ext uri="{FF2B5EF4-FFF2-40B4-BE49-F238E27FC236}">
                <a16:creationId xmlns:a16="http://schemas.microsoft.com/office/drawing/2014/main" id="{CA2EA88F-1D07-4F6B-CA46-784633558FAB}"/>
              </a:ext>
            </a:extLst>
          </p:cNvPr>
          <p:cNvGrpSpPr>
            <a:grpSpLocks/>
          </p:cNvGrpSpPr>
          <p:nvPr/>
        </p:nvGrpSpPr>
        <p:grpSpPr bwMode="auto">
          <a:xfrm>
            <a:off x="304800" y="2087563"/>
            <a:ext cx="8991600" cy="1066800"/>
            <a:chOff x="192" y="912"/>
            <a:chExt cx="5472" cy="672"/>
          </a:xfrm>
        </p:grpSpPr>
        <p:pic>
          <p:nvPicPr>
            <p:cNvPr id="33798" name="Picture 6">
              <a:extLst>
                <a:ext uri="{FF2B5EF4-FFF2-40B4-BE49-F238E27FC236}">
                  <a16:creationId xmlns:a16="http://schemas.microsoft.com/office/drawing/2014/main" id="{692D3883-57F2-AB58-5227-32FC24B63A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3799" name="Text Box 7">
              <a:extLst>
                <a:ext uri="{FF2B5EF4-FFF2-40B4-BE49-F238E27FC236}">
                  <a16:creationId xmlns:a16="http://schemas.microsoft.com/office/drawing/2014/main" id="{D862A256-FF60-F644-0F81-5AD5BE1C2D4A}"/>
                </a:ext>
              </a:extLst>
            </p:cNvPr>
            <p:cNvSpPr txBox="1">
              <a:spLocks noChangeArrowheads="1"/>
            </p:cNvSpPr>
            <p:nvPr/>
          </p:nvSpPr>
          <p:spPr bwMode="auto">
            <a:xfrm>
              <a:off x="432" y="912"/>
              <a:ext cx="523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It is commonly accepted that Christ was       born on December 25</a:t>
              </a:r>
              <a:r>
                <a:rPr lang="en-US" altLang="en-US" sz="3200" baseline="30000">
                  <a:solidFill>
                    <a:srgbClr val="CCFFCC"/>
                  </a:solidFill>
                  <a:effectLst>
                    <a:outerShdw blurRad="38100" dist="38100" dir="2700000" algn="tl">
                      <a:srgbClr val="C0C0C0"/>
                    </a:outerShdw>
                  </a:effectLst>
                  <a:latin typeface="Britannic Bold" panose="020B0903060703020204" pitchFamily="34" charset="0"/>
                </a:rPr>
                <a:t>th</a:t>
              </a:r>
              <a:r>
                <a:rPr lang="en-US" altLang="en-US" sz="3200">
                  <a:solidFill>
                    <a:srgbClr val="CCFFCC"/>
                  </a:solidFill>
                  <a:effectLst>
                    <a:outerShdw blurRad="38100" dist="38100" dir="2700000" algn="tl">
                      <a:srgbClr val="C0C0C0"/>
                    </a:outerShdw>
                  </a:effectLst>
                  <a:latin typeface="Britannic Bold" panose="020B0903060703020204" pitchFamily="34" charset="0"/>
                </a:rPr>
                <a:t> in the year 1 A.D.</a:t>
              </a:r>
            </a:p>
          </p:txBody>
        </p:sp>
      </p:grpSp>
      <p:sp>
        <p:nvSpPr>
          <p:cNvPr id="33800" name="Text Box 8">
            <a:extLst>
              <a:ext uri="{FF2B5EF4-FFF2-40B4-BE49-F238E27FC236}">
                <a16:creationId xmlns:a16="http://schemas.microsoft.com/office/drawing/2014/main" id="{8E719620-BE3E-E05B-3DF3-E1552AF078F3}"/>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#1   Christmas Is A False Tradition Of Man</a:t>
            </a:r>
          </a:p>
        </p:txBody>
      </p:sp>
      <p:grpSp>
        <p:nvGrpSpPr>
          <p:cNvPr id="33801" name="Group 9">
            <a:extLst>
              <a:ext uri="{FF2B5EF4-FFF2-40B4-BE49-F238E27FC236}">
                <a16:creationId xmlns:a16="http://schemas.microsoft.com/office/drawing/2014/main" id="{FC21087D-17CA-585A-AA56-3BA3C4FFB26B}"/>
              </a:ext>
            </a:extLst>
          </p:cNvPr>
          <p:cNvGrpSpPr>
            <a:grpSpLocks/>
          </p:cNvGrpSpPr>
          <p:nvPr/>
        </p:nvGrpSpPr>
        <p:grpSpPr bwMode="auto">
          <a:xfrm>
            <a:off x="304800" y="3200400"/>
            <a:ext cx="8839200" cy="1554163"/>
            <a:chOff x="192" y="912"/>
            <a:chExt cx="5472" cy="979"/>
          </a:xfrm>
        </p:grpSpPr>
        <p:pic>
          <p:nvPicPr>
            <p:cNvPr id="33802" name="Picture 10">
              <a:extLst>
                <a:ext uri="{FF2B5EF4-FFF2-40B4-BE49-F238E27FC236}">
                  <a16:creationId xmlns:a16="http://schemas.microsoft.com/office/drawing/2014/main" id="{B30C275E-7551-E5DE-192E-DE1364D302F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3803" name="Text Box 11">
              <a:extLst>
                <a:ext uri="{FF2B5EF4-FFF2-40B4-BE49-F238E27FC236}">
                  <a16:creationId xmlns:a16="http://schemas.microsoft.com/office/drawing/2014/main" id="{2F1DB929-93FA-B722-8F67-E7613CB0E03D}"/>
                </a:ext>
              </a:extLst>
            </p:cNvPr>
            <p:cNvSpPr txBox="1">
              <a:spLocks noChangeArrowheads="1"/>
            </p:cNvSpPr>
            <p:nvPr/>
          </p:nvSpPr>
          <p:spPr bwMode="auto">
            <a:xfrm>
              <a:off x="432" y="912"/>
              <a:ext cx="5232" cy="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In 754 A.D. a “Christian calendar” was used to mark the center point in counting time with the birth of Christ at Dec. 25</a:t>
              </a:r>
              <a:r>
                <a:rPr lang="en-US" altLang="en-US" sz="3200" baseline="30000">
                  <a:solidFill>
                    <a:srgbClr val="CCFFCC"/>
                  </a:solidFill>
                  <a:effectLst>
                    <a:outerShdw blurRad="38100" dist="38100" dir="2700000" algn="tl">
                      <a:srgbClr val="C0C0C0"/>
                    </a:outerShdw>
                  </a:effectLst>
                  <a:latin typeface="Britannic Bold" panose="020B0903060703020204" pitchFamily="34" charset="0"/>
                </a:rPr>
                <a:t>th</a:t>
              </a:r>
              <a:r>
                <a:rPr lang="en-US" altLang="en-US" sz="3200">
                  <a:solidFill>
                    <a:srgbClr val="CCFFCC"/>
                  </a:solidFill>
                  <a:effectLst>
                    <a:outerShdw blurRad="38100" dist="38100" dir="2700000" algn="tl">
                      <a:srgbClr val="C0C0C0"/>
                    </a:outerShdw>
                  </a:effectLst>
                  <a:latin typeface="Britannic Bold" panose="020B0903060703020204" pitchFamily="34" charset="0"/>
                </a:rPr>
                <a:t>, 1 A.D.</a:t>
              </a:r>
              <a:endParaRPr lang="en-US" altLang="en-US" sz="3200">
                <a:solidFill>
                  <a:srgbClr val="FFFF66"/>
                </a:solidFill>
                <a:effectLst>
                  <a:outerShdw blurRad="38100" dist="38100" dir="2700000" algn="tl">
                    <a:srgbClr val="C0C0C0"/>
                  </a:outerShdw>
                </a:effectLst>
                <a:latin typeface="Britannic Bold" panose="020B0903060703020204" pitchFamily="34" charset="0"/>
              </a:endParaRPr>
            </a:p>
          </p:txBody>
        </p:sp>
      </p:grpSp>
      <p:grpSp>
        <p:nvGrpSpPr>
          <p:cNvPr id="33804" name="Group 12">
            <a:extLst>
              <a:ext uri="{FF2B5EF4-FFF2-40B4-BE49-F238E27FC236}">
                <a16:creationId xmlns:a16="http://schemas.microsoft.com/office/drawing/2014/main" id="{523DBDEE-CF05-F637-91A9-31EAA796595B}"/>
              </a:ext>
            </a:extLst>
          </p:cNvPr>
          <p:cNvGrpSpPr>
            <a:grpSpLocks/>
          </p:cNvGrpSpPr>
          <p:nvPr/>
        </p:nvGrpSpPr>
        <p:grpSpPr bwMode="auto">
          <a:xfrm>
            <a:off x="304800" y="4800600"/>
            <a:ext cx="8839200" cy="2041525"/>
            <a:chOff x="192" y="912"/>
            <a:chExt cx="5472" cy="1286"/>
          </a:xfrm>
        </p:grpSpPr>
        <p:pic>
          <p:nvPicPr>
            <p:cNvPr id="33805" name="Picture 13">
              <a:extLst>
                <a:ext uri="{FF2B5EF4-FFF2-40B4-BE49-F238E27FC236}">
                  <a16:creationId xmlns:a16="http://schemas.microsoft.com/office/drawing/2014/main" id="{0EF5C0D7-7A34-54DC-880E-0C4CA22CF3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3806" name="Text Box 14">
              <a:extLst>
                <a:ext uri="{FF2B5EF4-FFF2-40B4-BE49-F238E27FC236}">
                  <a16:creationId xmlns:a16="http://schemas.microsoft.com/office/drawing/2014/main" id="{0109CD26-1F65-FADE-0FBA-7EBA9266C4FC}"/>
                </a:ext>
              </a:extLst>
            </p:cNvPr>
            <p:cNvSpPr txBox="1">
              <a:spLocks noChangeArrowheads="1"/>
            </p:cNvSpPr>
            <p:nvPr/>
          </p:nvSpPr>
          <p:spPr bwMode="auto">
            <a:xfrm>
              <a:off x="432" y="912"/>
              <a:ext cx="5232" cy="1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King Herod who sought to kill Jesus with all males under the age of 2 died in 4 B.C. which shows that Jesus was born between 7 B.C. and 4 B.C.</a:t>
              </a: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3800"/>
                                        </p:tgtEl>
                                        <p:attrNameLst>
                                          <p:attrName>style.visibility</p:attrName>
                                        </p:attrNameLst>
                                      </p:cBhvr>
                                      <p:to>
                                        <p:strVal val="visible"/>
                                      </p:to>
                                    </p:set>
                                    <p:animEffect transition="in" filter="checkerboard(across)">
                                      <p:cBhvr>
                                        <p:cTn id="7" dur="500"/>
                                        <p:tgtEl>
                                          <p:spTgt spid="338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3797"/>
                                        </p:tgtEl>
                                        <p:attrNameLst>
                                          <p:attrName>style.visibility</p:attrName>
                                        </p:attrNameLst>
                                      </p:cBhvr>
                                      <p:to>
                                        <p:strVal val="visible"/>
                                      </p:to>
                                    </p:set>
                                    <p:animEffect transition="in" filter="dissolve">
                                      <p:cBhvr>
                                        <p:cTn id="12" dur="500"/>
                                        <p:tgtEl>
                                          <p:spTgt spid="337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3801"/>
                                        </p:tgtEl>
                                        <p:attrNameLst>
                                          <p:attrName>style.visibility</p:attrName>
                                        </p:attrNameLst>
                                      </p:cBhvr>
                                      <p:to>
                                        <p:strVal val="visible"/>
                                      </p:to>
                                    </p:set>
                                    <p:animEffect transition="in" filter="dissolve">
                                      <p:cBhvr>
                                        <p:cTn id="17" dur="500"/>
                                        <p:tgtEl>
                                          <p:spTgt spid="3380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3804"/>
                                        </p:tgtEl>
                                        <p:attrNameLst>
                                          <p:attrName>style.visibility</p:attrName>
                                        </p:attrNameLst>
                                      </p:cBhvr>
                                      <p:to>
                                        <p:strVal val="visible"/>
                                      </p:to>
                                    </p:set>
                                    <p:animEffect transition="in" filter="dissolve">
                                      <p:cBhvr>
                                        <p:cTn id="22" dur="500"/>
                                        <p:tgtEl>
                                          <p:spTgt spid="338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2">
            <a:extLst>
              <a:ext uri="{FF2B5EF4-FFF2-40B4-BE49-F238E27FC236}">
                <a16:creationId xmlns:a16="http://schemas.microsoft.com/office/drawing/2014/main" id="{E241BC8E-F62F-5676-51D6-9ACAF8F3DE38}"/>
              </a:ext>
            </a:extLst>
          </p:cNvPr>
          <p:cNvGrpSpPr>
            <a:grpSpLocks/>
          </p:cNvGrpSpPr>
          <p:nvPr/>
        </p:nvGrpSpPr>
        <p:grpSpPr bwMode="auto">
          <a:xfrm>
            <a:off x="76200" y="0"/>
            <a:ext cx="8991600" cy="1214438"/>
            <a:chOff x="48" y="0"/>
            <a:chExt cx="5664" cy="765"/>
          </a:xfrm>
        </p:grpSpPr>
        <p:pic>
          <p:nvPicPr>
            <p:cNvPr id="34819" name="Picture 3">
              <a:extLst>
                <a:ext uri="{FF2B5EF4-FFF2-40B4-BE49-F238E27FC236}">
                  <a16:creationId xmlns:a16="http://schemas.microsoft.com/office/drawing/2014/main" id="{6044E67B-F3DA-E71E-2A35-4F60B11327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34820" name="Picture 4">
              <a:extLst>
                <a:ext uri="{FF2B5EF4-FFF2-40B4-BE49-F238E27FC236}">
                  <a16:creationId xmlns:a16="http://schemas.microsoft.com/office/drawing/2014/main" id="{5D20173E-7138-9B0D-031A-9E1BE2FB10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821" name="Group 5">
            <a:extLst>
              <a:ext uri="{FF2B5EF4-FFF2-40B4-BE49-F238E27FC236}">
                <a16:creationId xmlns:a16="http://schemas.microsoft.com/office/drawing/2014/main" id="{B7F36157-5970-B2AF-71B8-419A34531895}"/>
              </a:ext>
            </a:extLst>
          </p:cNvPr>
          <p:cNvGrpSpPr>
            <a:grpSpLocks/>
          </p:cNvGrpSpPr>
          <p:nvPr/>
        </p:nvGrpSpPr>
        <p:grpSpPr bwMode="auto">
          <a:xfrm>
            <a:off x="304800" y="2087563"/>
            <a:ext cx="8991600" cy="1066800"/>
            <a:chOff x="192" y="912"/>
            <a:chExt cx="5472" cy="672"/>
          </a:xfrm>
        </p:grpSpPr>
        <p:pic>
          <p:nvPicPr>
            <p:cNvPr id="34822" name="Picture 6">
              <a:extLst>
                <a:ext uri="{FF2B5EF4-FFF2-40B4-BE49-F238E27FC236}">
                  <a16:creationId xmlns:a16="http://schemas.microsoft.com/office/drawing/2014/main" id="{5684639A-F403-AFB7-6C9C-1BB7E0504F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4823" name="Text Box 7">
              <a:extLst>
                <a:ext uri="{FF2B5EF4-FFF2-40B4-BE49-F238E27FC236}">
                  <a16:creationId xmlns:a16="http://schemas.microsoft.com/office/drawing/2014/main" id="{BEFC2C28-9A02-8D3D-7AB2-33C74182A3B7}"/>
                </a:ext>
              </a:extLst>
            </p:cNvPr>
            <p:cNvSpPr txBox="1">
              <a:spLocks noChangeArrowheads="1"/>
            </p:cNvSpPr>
            <p:nvPr/>
          </p:nvSpPr>
          <p:spPr bwMode="auto">
            <a:xfrm>
              <a:off x="432" y="912"/>
              <a:ext cx="523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Also, a winter month shows to be a false setting for the birth of Christ</a:t>
              </a:r>
            </a:p>
          </p:txBody>
        </p:sp>
      </p:grpSp>
      <p:grpSp>
        <p:nvGrpSpPr>
          <p:cNvPr id="34825" name="Group 9">
            <a:extLst>
              <a:ext uri="{FF2B5EF4-FFF2-40B4-BE49-F238E27FC236}">
                <a16:creationId xmlns:a16="http://schemas.microsoft.com/office/drawing/2014/main" id="{D6D6549F-C0D3-513F-559F-7B031F5241C9}"/>
              </a:ext>
            </a:extLst>
          </p:cNvPr>
          <p:cNvGrpSpPr>
            <a:grpSpLocks/>
          </p:cNvGrpSpPr>
          <p:nvPr/>
        </p:nvGrpSpPr>
        <p:grpSpPr bwMode="auto">
          <a:xfrm>
            <a:off x="304800" y="3200400"/>
            <a:ext cx="8839200" cy="1554163"/>
            <a:chOff x="192" y="912"/>
            <a:chExt cx="5472" cy="979"/>
          </a:xfrm>
        </p:grpSpPr>
        <p:pic>
          <p:nvPicPr>
            <p:cNvPr id="34826" name="Picture 10">
              <a:extLst>
                <a:ext uri="{FF2B5EF4-FFF2-40B4-BE49-F238E27FC236}">
                  <a16:creationId xmlns:a16="http://schemas.microsoft.com/office/drawing/2014/main" id="{C74CE5FA-BC0F-00EF-D3EE-31DB9DF5177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4827" name="Text Box 11">
              <a:extLst>
                <a:ext uri="{FF2B5EF4-FFF2-40B4-BE49-F238E27FC236}">
                  <a16:creationId xmlns:a16="http://schemas.microsoft.com/office/drawing/2014/main" id="{FE18AD78-8DE7-D166-8C3A-994C2FFFA849}"/>
                </a:ext>
              </a:extLst>
            </p:cNvPr>
            <p:cNvSpPr txBox="1">
              <a:spLocks noChangeArrowheads="1"/>
            </p:cNvSpPr>
            <p:nvPr/>
          </p:nvSpPr>
          <p:spPr bwMode="auto">
            <a:xfrm>
              <a:off x="432" y="912"/>
              <a:ext cx="5232" cy="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It is recorded in the Bible that the shepherds were with their sheep in the fields when Christ was born </a:t>
              </a:r>
              <a:r>
                <a:rPr lang="en-US" altLang="en-US" sz="3200">
                  <a:solidFill>
                    <a:srgbClr val="FFFF66"/>
                  </a:solidFill>
                  <a:effectLst>
                    <a:outerShdw blurRad="38100" dist="38100" dir="2700000" algn="tl">
                      <a:srgbClr val="C0C0C0"/>
                    </a:outerShdw>
                  </a:effectLst>
                  <a:latin typeface="Britannic Bold" panose="020B0903060703020204" pitchFamily="34" charset="0"/>
                </a:rPr>
                <a:t>(Luke 2:7-18)</a:t>
              </a:r>
            </a:p>
          </p:txBody>
        </p:sp>
      </p:grpSp>
      <p:grpSp>
        <p:nvGrpSpPr>
          <p:cNvPr id="34828" name="Group 12">
            <a:extLst>
              <a:ext uri="{FF2B5EF4-FFF2-40B4-BE49-F238E27FC236}">
                <a16:creationId xmlns:a16="http://schemas.microsoft.com/office/drawing/2014/main" id="{FBC193DF-213B-FE1A-CEB4-A66785F3F51A}"/>
              </a:ext>
            </a:extLst>
          </p:cNvPr>
          <p:cNvGrpSpPr>
            <a:grpSpLocks/>
          </p:cNvGrpSpPr>
          <p:nvPr/>
        </p:nvGrpSpPr>
        <p:grpSpPr bwMode="auto">
          <a:xfrm>
            <a:off x="304800" y="4800600"/>
            <a:ext cx="8839200" cy="2041525"/>
            <a:chOff x="192" y="912"/>
            <a:chExt cx="5472" cy="1286"/>
          </a:xfrm>
        </p:grpSpPr>
        <p:pic>
          <p:nvPicPr>
            <p:cNvPr id="34829" name="Picture 13">
              <a:extLst>
                <a:ext uri="{FF2B5EF4-FFF2-40B4-BE49-F238E27FC236}">
                  <a16:creationId xmlns:a16="http://schemas.microsoft.com/office/drawing/2014/main" id="{E1AB2073-1140-940D-6F0E-667A68D192D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4830" name="Text Box 14">
              <a:extLst>
                <a:ext uri="{FF2B5EF4-FFF2-40B4-BE49-F238E27FC236}">
                  <a16:creationId xmlns:a16="http://schemas.microsoft.com/office/drawing/2014/main" id="{0CB0DFDE-D936-5086-9934-A889A231DD50}"/>
                </a:ext>
              </a:extLst>
            </p:cNvPr>
            <p:cNvSpPr txBox="1">
              <a:spLocks noChangeArrowheads="1"/>
            </p:cNvSpPr>
            <p:nvPr/>
          </p:nvSpPr>
          <p:spPr bwMode="auto">
            <a:xfrm>
              <a:off x="432" y="912"/>
              <a:ext cx="5232" cy="1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Those knowledgeable of the Bible lands tell us that it is during the winter months that the shepherds bring their sheep into shelter, and are no longer in the fields with them.</a:t>
              </a:r>
            </a:p>
          </p:txBody>
        </p:sp>
      </p:grpSp>
      <p:sp>
        <p:nvSpPr>
          <p:cNvPr id="34831" name="Text Box 15">
            <a:extLst>
              <a:ext uri="{FF2B5EF4-FFF2-40B4-BE49-F238E27FC236}">
                <a16:creationId xmlns:a16="http://schemas.microsoft.com/office/drawing/2014/main" id="{5933F154-BF78-EE2F-939F-A6E644F1D6B0}"/>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#1   Christmas Is A False Tradition Of Man</a:t>
            </a:r>
          </a:p>
        </p:txBody>
      </p:sp>
      <p:pic>
        <p:nvPicPr>
          <p:cNvPr id="34832" name="Picture 16">
            <a:extLst>
              <a:ext uri="{FF2B5EF4-FFF2-40B4-BE49-F238E27FC236}">
                <a16:creationId xmlns:a16="http://schemas.microsoft.com/office/drawing/2014/main" id="{B1F8D1EF-1301-C87D-345D-ED96E31129B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01013" y="3886200"/>
            <a:ext cx="966787" cy="8905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4821"/>
                                        </p:tgtEl>
                                        <p:attrNameLst>
                                          <p:attrName>style.visibility</p:attrName>
                                        </p:attrNameLst>
                                      </p:cBhvr>
                                      <p:to>
                                        <p:strVal val="visible"/>
                                      </p:to>
                                    </p:set>
                                    <p:animEffect transition="in" filter="dissolve">
                                      <p:cBhvr>
                                        <p:cTn id="7" dur="500"/>
                                        <p:tgtEl>
                                          <p:spTgt spid="348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4825"/>
                                        </p:tgtEl>
                                        <p:attrNameLst>
                                          <p:attrName>style.visibility</p:attrName>
                                        </p:attrNameLst>
                                      </p:cBhvr>
                                      <p:to>
                                        <p:strVal val="visible"/>
                                      </p:to>
                                    </p:set>
                                    <p:animEffect transition="in" filter="dissolve">
                                      <p:cBhvr>
                                        <p:cTn id="12" dur="500"/>
                                        <p:tgtEl>
                                          <p:spTgt spid="348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4828"/>
                                        </p:tgtEl>
                                        <p:attrNameLst>
                                          <p:attrName>style.visibility</p:attrName>
                                        </p:attrNameLst>
                                      </p:cBhvr>
                                      <p:to>
                                        <p:strVal val="visible"/>
                                      </p:to>
                                    </p:set>
                                    <p:animEffect transition="in" filter="dissolve">
                                      <p:cBhvr>
                                        <p:cTn id="17" dur="500"/>
                                        <p:tgtEl>
                                          <p:spTgt spid="34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2">
            <a:extLst>
              <a:ext uri="{FF2B5EF4-FFF2-40B4-BE49-F238E27FC236}">
                <a16:creationId xmlns:a16="http://schemas.microsoft.com/office/drawing/2014/main" id="{68FB1575-F796-3D0F-4D64-5E235401818C}"/>
              </a:ext>
            </a:extLst>
          </p:cNvPr>
          <p:cNvGrpSpPr>
            <a:grpSpLocks/>
          </p:cNvGrpSpPr>
          <p:nvPr/>
        </p:nvGrpSpPr>
        <p:grpSpPr bwMode="auto">
          <a:xfrm>
            <a:off x="76200" y="0"/>
            <a:ext cx="8991600" cy="1214438"/>
            <a:chOff x="48" y="0"/>
            <a:chExt cx="5664" cy="765"/>
          </a:xfrm>
        </p:grpSpPr>
        <p:pic>
          <p:nvPicPr>
            <p:cNvPr id="36867" name="Picture 3">
              <a:extLst>
                <a:ext uri="{FF2B5EF4-FFF2-40B4-BE49-F238E27FC236}">
                  <a16:creationId xmlns:a16="http://schemas.microsoft.com/office/drawing/2014/main" id="{49F576E7-1CD9-C19E-77AA-A7225EC0C5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36868" name="Picture 4">
              <a:extLst>
                <a:ext uri="{FF2B5EF4-FFF2-40B4-BE49-F238E27FC236}">
                  <a16:creationId xmlns:a16="http://schemas.microsoft.com/office/drawing/2014/main" id="{C02AF862-6D4B-E88C-0C4A-BB601D1D5C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6869" name="Group 5">
            <a:extLst>
              <a:ext uri="{FF2B5EF4-FFF2-40B4-BE49-F238E27FC236}">
                <a16:creationId xmlns:a16="http://schemas.microsoft.com/office/drawing/2014/main" id="{E35DAD87-58B5-59B4-2B91-10456DD083FC}"/>
              </a:ext>
            </a:extLst>
          </p:cNvPr>
          <p:cNvGrpSpPr>
            <a:grpSpLocks/>
          </p:cNvGrpSpPr>
          <p:nvPr/>
        </p:nvGrpSpPr>
        <p:grpSpPr bwMode="auto">
          <a:xfrm>
            <a:off x="304800" y="2087563"/>
            <a:ext cx="8839200" cy="1066800"/>
            <a:chOff x="192" y="912"/>
            <a:chExt cx="5472" cy="672"/>
          </a:xfrm>
        </p:grpSpPr>
        <p:pic>
          <p:nvPicPr>
            <p:cNvPr id="36870" name="Picture 6">
              <a:extLst>
                <a:ext uri="{FF2B5EF4-FFF2-40B4-BE49-F238E27FC236}">
                  <a16:creationId xmlns:a16="http://schemas.microsoft.com/office/drawing/2014/main" id="{6EB3ED94-0292-F5F4-07FB-66B51EF0C89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6871" name="Text Box 7">
              <a:extLst>
                <a:ext uri="{FF2B5EF4-FFF2-40B4-BE49-F238E27FC236}">
                  <a16:creationId xmlns:a16="http://schemas.microsoft.com/office/drawing/2014/main" id="{EF23F861-1F32-7B8A-495D-975AD59EAD0C}"/>
                </a:ext>
              </a:extLst>
            </p:cNvPr>
            <p:cNvSpPr txBox="1">
              <a:spLocks noChangeArrowheads="1"/>
            </p:cNvSpPr>
            <p:nvPr/>
          </p:nvSpPr>
          <p:spPr bwMode="auto">
            <a:xfrm>
              <a:off x="432" y="912"/>
              <a:ext cx="523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So how was the 25</a:t>
              </a:r>
              <a:r>
                <a:rPr lang="en-US" altLang="en-US" sz="3200" baseline="30000">
                  <a:solidFill>
                    <a:srgbClr val="CCFFCC"/>
                  </a:solidFill>
                  <a:effectLst>
                    <a:outerShdw blurRad="38100" dist="38100" dir="2700000" algn="tl">
                      <a:srgbClr val="C0C0C0"/>
                    </a:outerShdw>
                  </a:effectLst>
                  <a:latin typeface="Britannic Bold" panose="020B0903060703020204" pitchFamily="34" charset="0"/>
                </a:rPr>
                <a:t>th</a:t>
              </a:r>
              <a:r>
                <a:rPr lang="en-US" altLang="en-US" sz="3200">
                  <a:solidFill>
                    <a:srgbClr val="CCFFCC"/>
                  </a:solidFill>
                  <a:effectLst>
                    <a:outerShdw blurRad="38100" dist="38100" dir="2700000" algn="tl">
                      <a:srgbClr val="C0C0C0"/>
                    </a:outerShdw>
                  </a:effectLst>
                  <a:latin typeface="Britannic Bold" panose="020B0903060703020204" pitchFamily="34" charset="0"/>
                </a:rPr>
                <a:t> selected as the exact date of Jesus’ birth? Man’s command!</a:t>
              </a:r>
            </a:p>
          </p:txBody>
        </p:sp>
      </p:grpSp>
      <p:sp>
        <p:nvSpPr>
          <p:cNvPr id="36872" name="Text Box 8">
            <a:extLst>
              <a:ext uri="{FF2B5EF4-FFF2-40B4-BE49-F238E27FC236}">
                <a16:creationId xmlns:a16="http://schemas.microsoft.com/office/drawing/2014/main" id="{E82E595B-C0B5-993D-AFB2-04B9D62B77B5}"/>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#1   Christmas Is A False Tradition Of Man</a:t>
            </a:r>
          </a:p>
        </p:txBody>
      </p:sp>
      <p:grpSp>
        <p:nvGrpSpPr>
          <p:cNvPr id="36873" name="Group 9">
            <a:extLst>
              <a:ext uri="{FF2B5EF4-FFF2-40B4-BE49-F238E27FC236}">
                <a16:creationId xmlns:a16="http://schemas.microsoft.com/office/drawing/2014/main" id="{05AE0967-4589-D6D3-E75A-C972E6842A76}"/>
              </a:ext>
            </a:extLst>
          </p:cNvPr>
          <p:cNvGrpSpPr>
            <a:grpSpLocks/>
          </p:cNvGrpSpPr>
          <p:nvPr/>
        </p:nvGrpSpPr>
        <p:grpSpPr bwMode="auto">
          <a:xfrm>
            <a:off x="304800" y="3200400"/>
            <a:ext cx="8839200" cy="1554163"/>
            <a:chOff x="192" y="912"/>
            <a:chExt cx="5472" cy="979"/>
          </a:xfrm>
        </p:grpSpPr>
        <p:pic>
          <p:nvPicPr>
            <p:cNvPr id="36874" name="Picture 10">
              <a:extLst>
                <a:ext uri="{FF2B5EF4-FFF2-40B4-BE49-F238E27FC236}">
                  <a16:creationId xmlns:a16="http://schemas.microsoft.com/office/drawing/2014/main" id="{0CD13EA2-6DAC-3BE8-725F-166DA90D128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6875" name="Text Box 11">
              <a:extLst>
                <a:ext uri="{FF2B5EF4-FFF2-40B4-BE49-F238E27FC236}">
                  <a16:creationId xmlns:a16="http://schemas.microsoft.com/office/drawing/2014/main" id="{AD63A1EC-DC75-D78B-A071-F7514A164741}"/>
                </a:ext>
              </a:extLst>
            </p:cNvPr>
            <p:cNvSpPr txBox="1">
              <a:spLocks noChangeArrowheads="1"/>
            </p:cNvSpPr>
            <p:nvPr/>
          </p:nvSpPr>
          <p:spPr bwMode="auto">
            <a:xfrm>
              <a:off x="432" y="912"/>
              <a:ext cx="5232" cy="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In 354 A.D. Liberius, who was the Bishop of Rome and a forerunner to the pope </a:t>
              </a:r>
              <a:r>
                <a:rPr lang="en-US" altLang="en-US" sz="3200" u="sng">
                  <a:solidFill>
                    <a:srgbClr val="CCFFCC"/>
                  </a:solidFill>
                  <a:effectLst>
                    <a:outerShdw blurRad="38100" dist="38100" dir="2700000" algn="tl">
                      <a:srgbClr val="C0C0C0"/>
                    </a:outerShdw>
                  </a:effectLst>
                  <a:latin typeface="Britannic Bold" panose="020B0903060703020204" pitchFamily="34" charset="0"/>
                </a:rPr>
                <a:t>ordered </a:t>
              </a:r>
              <a:r>
                <a:rPr lang="en-US" altLang="en-US" sz="3200">
                  <a:solidFill>
                    <a:srgbClr val="CCFFCC"/>
                  </a:solidFill>
                  <a:effectLst>
                    <a:outerShdw blurRad="38100" dist="38100" dir="2700000" algn="tl">
                      <a:srgbClr val="C0C0C0"/>
                    </a:outerShdw>
                  </a:effectLst>
                  <a:latin typeface="Britannic Bold" panose="020B0903060703020204" pitchFamily="34" charset="0"/>
                </a:rPr>
                <a:t>that Dec. 25</a:t>
              </a:r>
              <a:r>
                <a:rPr lang="en-US" altLang="en-US" sz="3200" baseline="30000">
                  <a:solidFill>
                    <a:srgbClr val="CCFFCC"/>
                  </a:solidFill>
                  <a:effectLst>
                    <a:outerShdw blurRad="38100" dist="38100" dir="2700000" algn="tl">
                      <a:srgbClr val="C0C0C0"/>
                    </a:outerShdw>
                  </a:effectLst>
                  <a:latin typeface="Britannic Bold" panose="020B0903060703020204" pitchFamily="34" charset="0"/>
                </a:rPr>
                <a:t>th</a:t>
              </a:r>
              <a:r>
                <a:rPr lang="en-US" altLang="en-US" sz="3200">
                  <a:solidFill>
                    <a:srgbClr val="CCFFCC"/>
                  </a:solidFill>
                  <a:effectLst>
                    <a:outerShdw blurRad="38100" dist="38100" dir="2700000" algn="tl">
                      <a:srgbClr val="C0C0C0"/>
                    </a:outerShdw>
                  </a:effectLst>
                  <a:latin typeface="Britannic Bold" panose="020B0903060703020204" pitchFamily="34" charset="0"/>
                </a:rPr>
                <a:t> be adopted as the date</a:t>
              </a:r>
              <a:endParaRPr lang="en-US" altLang="en-US" sz="3200">
                <a:solidFill>
                  <a:srgbClr val="FFFF66"/>
                </a:solidFill>
                <a:effectLst>
                  <a:outerShdw blurRad="38100" dist="38100" dir="2700000" algn="tl">
                    <a:srgbClr val="C0C0C0"/>
                  </a:outerShdw>
                </a:effectLst>
                <a:latin typeface="Britannic Bold" panose="020B0903060703020204" pitchFamily="34" charset="0"/>
              </a:endParaRPr>
            </a:p>
          </p:txBody>
        </p:sp>
      </p:grpSp>
      <p:grpSp>
        <p:nvGrpSpPr>
          <p:cNvPr id="36876" name="Group 12">
            <a:extLst>
              <a:ext uri="{FF2B5EF4-FFF2-40B4-BE49-F238E27FC236}">
                <a16:creationId xmlns:a16="http://schemas.microsoft.com/office/drawing/2014/main" id="{79293CA0-2DD0-3CC5-3F38-6ECBB87415CA}"/>
              </a:ext>
            </a:extLst>
          </p:cNvPr>
          <p:cNvGrpSpPr>
            <a:grpSpLocks/>
          </p:cNvGrpSpPr>
          <p:nvPr/>
        </p:nvGrpSpPr>
        <p:grpSpPr bwMode="auto">
          <a:xfrm>
            <a:off x="304800" y="4800600"/>
            <a:ext cx="8839200" cy="2041525"/>
            <a:chOff x="192" y="912"/>
            <a:chExt cx="5472" cy="1286"/>
          </a:xfrm>
        </p:grpSpPr>
        <p:pic>
          <p:nvPicPr>
            <p:cNvPr id="36877" name="Picture 13">
              <a:extLst>
                <a:ext uri="{FF2B5EF4-FFF2-40B4-BE49-F238E27FC236}">
                  <a16:creationId xmlns:a16="http://schemas.microsoft.com/office/drawing/2014/main" id="{51B9FB10-60C9-A71A-DA1E-9733886D61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6878" name="Text Box 14">
              <a:extLst>
                <a:ext uri="{FF2B5EF4-FFF2-40B4-BE49-F238E27FC236}">
                  <a16:creationId xmlns:a16="http://schemas.microsoft.com/office/drawing/2014/main" id="{2D25388D-0438-F8FD-8C05-527EFF0CDA39}"/>
                </a:ext>
              </a:extLst>
            </p:cNvPr>
            <p:cNvSpPr txBox="1">
              <a:spLocks noChangeArrowheads="1"/>
            </p:cNvSpPr>
            <p:nvPr/>
          </p:nvSpPr>
          <p:spPr bwMode="auto">
            <a:xfrm>
              <a:off x="432" y="912"/>
              <a:ext cx="5232" cy="1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When Liberius wanted to keep those of pagan religions converting to Catholicism, he chose the date for the feast of the sun or winter solstice, celebrating “light over darkness”.</a:t>
              </a: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6869"/>
                                        </p:tgtEl>
                                        <p:attrNameLst>
                                          <p:attrName>style.visibility</p:attrName>
                                        </p:attrNameLst>
                                      </p:cBhvr>
                                      <p:to>
                                        <p:strVal val="visible"/>
                                      </p:to>
                                    </p:set>
                                    <p:animEffect transition="in" filter="dissolve">
                                      <p:cBhvr>
                                        <p:cTn id="7" dur="500"/>
                                        <p:tgtEl>
                                          <p:spTgt spid="368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6873"/>
                                        </p:tgtEl>
                                        <p:attrNameLst>
                                          <p:attrName>style.visibility</p:attrName>
                                        </p:attrNameLst>
                                      </p:cBhvr>
                                      <p:to>
                                        <p:strVal val="visible"/>
                                      </p:to>
                                    </p:set>
                                    <p:animEffect transition="in" filter="dissolve">
                                      <p:cBhvr>
                                        <p:cTn id="12" dur="500"/>
                                        <p:tgtEl>
                                          <p:spTgt spid="368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6876"/>
                                        </p:tgtEl>
                                        <p:attrNameLst>
                                          <p:attrName>style.visibility</p:attrName>
                                        </p:attrNameLst>
                                      </p:cBhvr>
                                      <p:to>
                                        <p:strVal val="visible"/>
                                      </p:to>
                                    </p:set>
                                    <p:animEffect transition="in" filter="dissolve">
                                      <p:cBhvr>
                                        <p:cTn id="17" dur="500"/>
                                        <p:tgtEl>
                                          <p:spTgt spid="36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2">
            <a:extLst>
              <a:ext uri="{FF2B5EF4-FFF2-40B4-BE49-F238E27FC236}">
                <a16:creationId xmlns:a16="http://schemas.microsoft.com/office/drawing/2014/main" id="{D8953DE0-A2C5-35DA-0E2F-2C8D44E3E905}"/>
              </a:ext>
            </a:extLst>
          </p:cNvPr>
          <p:cNvGrpSpPr>
            <a:grpSpLocks/>
          </p:cNvGrpSpPr>
          <p:nvPr/>
        </p:nvGrpSpPr>
        <p:grpSpPr bwMode="auto">
          <a:xfrm>
            <a:off x="76200" y="0"/>
            <a:ext cx="8991600" cy="1214438"/>
            <a:chOff x="48" y="0"/>
            <a:chExt cx="5664" cy="765"/>
          </a:xfrm>
        </p:grpSpPr>
        <p:pic>
          <p:nvPicPr>
            <p:cNvPr id="37891" name="Picture 3">
              <a:extLst>
                <a:ext uri="{FF2B5EF4-FFF2-40B4-BE49-F238E27FC236}">
                  <a16:creationId xmlns:a16="http://schemas.microsoft.com/office/drawing/2014/main" id="{3F78F9C7-3A3D-C0D7-D80C-767D5CD9B5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37892" name="Picture 4">
              <a:extLst>
                <a:ext uri="{FF2B5EF4-FFF2-40B4-BE49-F238E27FC236}">
                  <a16:creationId xmlns:a16="http://schemas.microsoft.com/office/drawing/2014/main" id="{09F54A46-24E7-FE39-4B8B-BF1D5290EB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7893" name="Group 5">
            <a:extLst>
              <a:ext uri="{FF2B5EF4-FFF2-40B4-BE49-F238E27FC236}">
                <a16:creationId xmlns:a16="http://schemas.microsoft.com/office/drawing/2014/main" id="{7403CFA0-3D5C-80CA-4640-C00E97222428}"/>
              </a:ext>
            </a:extLst>
          </p:cNvPr>
          <p:cNvGrpSpPr>
            <a:grpSpLocks/>
          </p:cNvGrpSpPr>
          <p:nvPr/>
        </p:nvGrpSpPr>
        <p:grpSpPr bwMode="auto">
          <a:xfrm>
            <a:off x="304800" y="2087563"/>
            <a:ext cx="8839200" cy="1066800"/>
            <a:chOff x="192" y="912"/>
            <a:chExt cx="5472" cy="672"/>
          </a:xfrm>
        </p:grpSpPr>
        <p:pic>
          <p:nvPicPr>
            <p:cNvPr id="37894" name="Picture 6">
              <a:extLst>
                <a:ext uri="{FF2B5EF4-FFF2-40B4-BE49-F238E27FC236}">
                  <a16:creationId xmlns:a16="http://schemas.microsoft.com/office/drawing/2014/main" id="{FDBCA19E-859B-B789-97BB-02E6E3C547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7895" name="Text Box 7">
              <a:extLst>
                <a:ext uri="{FF2B5EF4-FFF2-40B4-BE49-F238E27FC236}">
                  <a16:creationId xmlns:a16="http://schemas.microsoft.com/office/drawing/2014/main" id="{00560433-D8D0-8F14-A225-6B08A0FEB31F}"/>
                </a:ext>
              </a:extLst>
            </p:cNvPr>
            <p:cNvSpPr txBox="1">
              <a:spLocks noChangeArrowheads="1"/>
            </p:cNvSpPr>
            <p:nvPr/>
          </p:nvSpPr>
          <p:spPr bwMode="auto">
            <a:xfrm>
              <a:off x="432" y="912"/>
              <a:ext cx="523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No celebration of Jesus’ birth was held until the first half of the 4</a:t>
              </a:r>
              <a:r>
                <a:rPr lang="en-US" altLang="en-US" sz="3200" baseline="30000">
                  <a:solidFill>
                    <a:srgbClr val="CCFFCC"/>
                  </a:solidFill>
                  <a:effectLst>
                    <a:outerShdw blurRad="38100" dist="38100" dir="2700000" algn="tl">
                      <a:srgbClr val="C0C0C0"/>
                    </a:outerShdw>
                  </a:effectLst>
                  <a:latin typeface="Britannic Bold" panose="020B0903060703020204" pitchFamily="34" charset="0"/>
                </a:rPr>
                <a:t>th</a:t>
              </a:r>
              <a:r>
                <a:rPr lang="en-US" altLang="en-US" sz="3200">
                  <a:solidFill>
                    <a:srgbClr val="CCFFCC"/>
                  </a:solidFill>
                  <a:effectLst>
                    <a:outerShdw blurRad="38100" dist="38100" dir="2700000" algn="tl">
                      <a:srgbClr val="C0C0C0"/>
                    </a:outerShdw>
                  </a:effectLst>
                  <a:latin typeface="Britannic Bold" panose="020B0903060703020204" pitchFamily="34" charset="0"/>
                </a:rPr>
                <a:t> century </a:t>
              </a:r>
            </a:p>
          </p:txBody>
        </p:sp>
      </p:grpSp>
      <p:sp>
        <p:nvSpPr>
          <p:cNvPr id="37896" name="Text Box 8">
            <a:extLst>
              <a:ext uri="{FF2B5EF4-FFF2-40B4-BE49-F238E27FC236}">
                <a16:creationId xmlns:a16="http://schemas.microsoft.com/office/drawing/2014/main" id="{A9C58899-FDC0-1D7C-7AAF-A8A7ED3C1DD7}"/>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#1   Christmas Is A False Tradition Of Man</a:t>
            </a:r>
          </a:p>
        </p:txBody>
      </p:sp>
      <p:grpSp>
        <p:nvGrpSpPr>
          <p:cNvPr id="37897" name="Group 9">
            <a:extLst>
              <a:ext uri="{FF2B5EF4-FFF2-40B4-BE49-F238E27FC236}">
                <a16:creationId xmlns:a16="http://schemas.microsoft.com/office/drawing/2014/main" id="{B24435D1-43CE-D423-4D2E-332A6023B67B}"/>
              </a:ext>
            </a:extLst>
          </p:cNvPr>
          <p:cNvGrpSpPr>
            <a:grpSpLocks/>
          </p:cNvGrpSpPr>
          <p:nvPr/>
        </p:nvGrpSpPr>
        <p:grpSpPr bwMode="auto">
          <a:xfrm>
            <a:off x="304800" y="3200400"/>
            <a:ext cx="8839200" cy="1066800"/>
            <a:chOff x="192" y="912"/>
            <a:chExt cx="5472" cy="672"/>
          </a:xfrm>
        </p:grpSpPr>
        <p:pic>
          <p:nvPicPr>
            <p:cNvPr id="37898" name="Picture 10">
              <a:extLst>
                <a:ext uri="{FF2B5EF4-FFF2-40B4-BE49-F238E27FC236}">
                  <a16:creationId xmlns:a16="http://schemas.microsoft.com/office/drawing/2014/main" id="{95882548-9DCF-3005-5254-2DAD2C3339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7899" name="Text Box 11">
              <a:extLst>
                <a:ext uri="{FF2B5EF4-FFF2-40B4-BE49-F238E27FC236}">
                  <a16:creationId xmlns:a16="http://schemas.microsoft.com/office/drawing/2014/main" id="{7E964099-8C0E-44FF-B8DE-65A83927A24D}"/>
                </a:ext>
              </a:extLst>
            </p:cNvPr>
            <p:cNvSpPr txBox="1">
              <a:spLocks noChangeArrowheads="1"/>
            </p:cNvSpPr>
            <p:nvPr/>
          </p:nvSpPr>
          <p:spPr bwMode="auto">
            <a:xfrm>
              <a:off x="432" y="912"/>
              <a:ext cx="523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So where did “Christmas” come from? It has it’s roots in Catholicism. </a:t>
              </a:r>
              <a:endParaRPr lang="en-US" altLang="en-US" sz="3200">
                <a:solidFill>
                  <a:srgbClr val="FFFF66"/>
                </a:solidFill>
                <a:effectLst>
                  <a:outerShdw blurRad="38100" dist="38100" dir="2700000" algn="tl">
                    <a:srgbClr val="C0C0C0"/>
                  </a:outerShdw>
                </a:effectLst>
                <a:latin typeface="Britannic Bold" panose="020B0903060703020204" pitchFamily="34" charset="0"/>
              </a:endParaRPr>
            </a:p>
          </p:txBody>
        </p:sp>
      </p:grpSp>
      <p:grpSp>
        <p:nvGrpSpPr>
          <p:cNvPr id="37900" name="Group 12">
            <a:extLst>
              <a:ext uri="{FF2B5EF4-FFF2-40B4-BE49-F238E27FC236}">
                <a16:creationId xmlns:a16="http://schemas.microsoft.com/office/drawing/2014/main" id="{ECA83EB9-8899-70C7-4D36-D2CD148221F2}"/>
              </a:ext>
            </a:extLst>
          </p:cNvPr>
          <p:cNvGrpSpPr>
            <a:grpSpLocks/>
          </p:cNvGrpSpPr>
          <p:nvPr/>
        </p:nvGrpSpPr>
        <p:grpSpPr bwMode="auto">
          <a:xfrm>
            <a:off x="304800" y="4343400"/>
            <a:ext cx="8839200" cy="2528888"/>
            <a:chOff x="192" y="912"/>
            <a:chExt cx="5472" cy="1593"/>
          </a:xfrm>
        </p:grpSpPr>
        <p:pic>
          <p:nvPicPr>
            <p:cNvPr id="37901" name="Picture 13">
              <a:extLst>
                <a:ext uri="{FF2B5EF4-FFF2-40B4-BE49-F238E27FC236}">
                  <a16:creationId xmlns:a16="http://schemas.microsoft.com/office/drawing/2014/main" id="{F9B31A50-BA94-17F8-1740-551B2A5ACF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7902" name="Text Box 14">
              <a:extLst>
                <a:ext uri="{FF2B5EF4-FFF2-40B4-BE49-F238E27FC236}">
                  <a16:creationId xmlns:a16="http://schemas.microsoft.com/office/drawing/2014/main" id="{572E74A2-01ED-4738-08AA-D64AFDF14109}"/>
                </a:ext>
              </a:extLst>
            </p:cNvPr>
            <p:cNvSpPr txBox="1">
              <a:spLocks noChangeArrowheads="1"/>
            </p:cNvSpPr>
            <p:nvPr/>
          </p:nvSpPr>
          <p:spPr bwMode="auto">
            <a:xfrm>
              <a:off x="432" y="912"/>
              <a:ext cx="5232" cy="1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The manger scene comes from			   Saint Francis in 1224 A.D.				 who is highly esteemed by				 the Catholics as one of 					 their saints</a:t>
              </a:r>
            </a:p>
          </p:txBody>
        </p:sp>
      </p:grpSp>
      <p:pic>
        <p:nvPicPr>
          <p:cNvPr id="37903" name="Picture 15">
            <a:extLst>
              <a:ext uri="{FF2B5EF4-FFF2-40B4-BE49-F238E27FC236}">
                <a16:creationId xmlns:a16="http://schemas.microsoft.com/office/drawing/2014/main" id="{76AF85AC-7A94-8697-A42B-8DF6F21BE45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15075" y="4038600"/>
            <a:ext cx="2752725" cy="2895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7893"/>
                                        </p:tgtEl>
                                        <p:attrNameLst>
                                          <p:attrName>style.visibility</p:attrName>
                                        </p:attrNameLst>
                                      </p:cBhvr>
                                      <p:to>
                                        <p:strVal val="visible"/>
                                      </p:to>
                                    </p:set>
                                    <p:animEffect transition="in" filter="dissolve">
                                      <p:cBhvr>
                                        <p:cTn id="7" dur="500"/>
                                        <p:tgtEl>
                                          <p:spTgt spid="378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7897"/>
                                        </p:tgtEl>
                                        <p:attrNameLst>
                                          <p:attrName>style.visibility</p:attrName>
                                        </p:attrNameLst>
                                      </p:cBhvr>
                                      <p:to>
                                        <p:strVal val="visible"/>
                                      </p:to>
                                    </p:set>
                                    <p:animEffect transition="in" filter="dissolve">
                                      <p:cBhvr>
                                        <p:cTn id="12" dur="500"/>
                                        <p:tgtEl>
                                          <p:spTgt spid="378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7900"/>
                                        </p:tgtEl>
                                        <p:attrNameLst>
                                          <p:attrName>style.visibility</p:attrName>
                                        </p:attrNameLst>
                                      </p:cBhvr>
                                      <p:to>
                                        <p:strVal val="visible"/>
                                      </p:to>
                                    </p:set>
                                    <p:animEffect transition="in" filter="dissolve">
                                      <p:cBhvr>
                                        <p:cTn id="17" dur="500"/>
                                        <p:tgtEl>
                                          <p:spTgt spid="37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2">
            <a:extLst>
              <a:ext uri="{FF2B5EF4-FFF2-40B4-BE49-F238E27FC236}">
                <a16:creationId xmlns:a16="http://schemas.microsoft.com/office/drawing/2014/main" id="{0FDDE3A0-2462-64B2-ACFA-9446FF0A9EF3}"/>
              </a:ext>
            </a:extLst>
          </p:cNvPr>
          <p:cNvGrpSpPr>
            <a:grpSpLocks/>
          </p:cNvGrpSpPr>
          <p:nvPr/>
        </p:nvGrpSpPr>
        <p:grpSpPr bwMode="auto">
          <a:xfrm>
            <a:off x="76200" y="0"/>
            <a:ext cx="8991600" cy="1214438"/>
            <a:chOff x="48" y="0"/>
            <a:chExt cx="5664" cy="765"/>
          </a:xfrm>
        </p:grpSpPr>
        <p:pic>
          <p:nvPicPr>
            <p:cNvPr id="38915" name="Picture 3">
              <a:extLst>
                <a:ext uri="{FF2B5EF4-FFF2-40B4-BE49-F238E27FC236}">
                  <a16:creationId xmlns:a16="http://schemas.microsoft.com/office/drawing/2014/main" id="{04CB3C3E-D69C-4062-CE8D-60DA9BC559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38916" name="Picture 4">
              <a:extLst>
                <a:ext uri="{FF2B5EF4-FFF2-40B4-BE49-F238E27FC236}">
                  <a16:creationId xmlns:a16="http://schemas.microsoft.com/office/drawing/2014/main" id="{667DD8BF-85EC-A2DE-7CE0-818F22629C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8917" name="Group 5">
            <a:extLst>
              <a:ext uri="{FF2B5EF4-FFF2-40B4-BE49-F238E27FC236}">
                <a16:creationId xmlns:a16="http://schemas.microsoft.com/office/drawing/2014/main" id="{75F5C304-B046-F3B7-8683-6A0DAB8815D3}"/>
              </a:ext>
            </a:extLst>
          </p:cNvPr>
          <p:cNvGrpSpPr>
            <a:grpSpLocks/>
          </p:cNvGrpSpPr>
          <p:nvPr/>
        </p:nvGrpSpPr>
        <p:grpSpPr bwMode="auto">
          <a:xfrm>
            <a:off x="304800" y="2087563"/>
            <a:ext cx="8839200" cy="1066800"/>
            <a:chOff x="192" y="912"/>
            <a:chExt cx="5472" cy="672"/>
          </a:xfrm>
        </p:grpSpPr>
        <p:pic>
          <p:nvPicPr>
            <p:cNvPr id="38918" name="Picture 6">
              <a:extLst>
                <a:ext uri="{FF2B5EF4-FFF2-40B4-BE49-F238E27FC236}">
                  <a16:creationId xmlns:a16="http://schemas.microsoft.com/office/drawing/2014/main" id="{D0E9C12D-5CA5-6F8E-22DD-38BB4A3E3B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8919" name="Text Box 7">
              <a:extLst>
                <a:ext uri="{FF2B5EF4-FFF2-40B4-BE49-F238E27FC236}">
                  <a16:creationId xmlns:a16="http://schemas.microsoft.com/office/drawing/2014/main" id="{C62B9557-7A8C-A6EA-52E8-C959406CBF92}"/>
                </a:ext>
              </a:extLst>
            </p:cNvPr>
            <p:cNvSpPr txBox="1">
              <a:spLocks noChangeArrowheads="1"/>
            </p:cNvSpPr>
            <p:nvPr/>
          </p:nvSpPr>
          <p:spPr bwMode="auto">
            <a:xfrm>
              <a:off x="432" y="912"/>
              <a:ext cx="523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In several northern countries, the season’s gifts come from a “Saint Nicholas”</a:t>
              </a:r>
            </a:p>
          </p:txBody>
        </p:sp>
      </p:grpSp>
      <p:sp>
        <p:nvSpPr>
          <p:cNvPr id="38920" name="Text Box 8">
            <a:extLst>
              <a:ext uri="{FF2B5EF4-FFF2-40B4-BE49-F238E27FC236}">
                <a16:creationId xmlns:a16="http://schemas.microsoft.com/office/drawing/2014/main" id="{39805F6E-876E-3827-2229-4DC927EDB778}"/>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#1   Christmas Is A False Tradition Of Man</a:t>
            </a:r>
          </a:p>
        </p:txBody>
      </p:sp>
      <p:grpSp>
        <p:nvGrpSpPr>
          <p:cNvPr id="38921" name="Group 9">
            <a:extLst>
              <a:ext uri="{FF2B5EF4-FFF2-40B4-BE49-F238E27FC236}">
                <a16:creationId xmlns:a16="http://schemas.microsoft.com/office/drawing/2014/main" id="{4C567168-555F-391C-DC80-987D12FCE3B9}"/>
              </a:ext>
            </a:extLst>
          </p:cNvPr>
          <p:cNvGrpSpPr>
            <a:grpSpLocks/>
          </p:cNvGrpSpPr>
          <p:nvPr/>
        </p:nvGrpSpPr>
        <p:grpSpPr bwMode="auto">
          <a:xfrm>
            <a:off x="304800" y="3200400"/>
            <a:ext cx="8839200" cy="1066800"/>
            <a:chOff x="192" y="912"/>
            <a:chExt cx="5472" cy="672"/>
          </a:xfrm>
        </p:grpSpPr>
        <p:pic>
          <p:nvPicPr>
            <p:cNvPr id="38922" name="Picture 10">
              <a:extLst>
                <a:ext uri="{FF2B5EF4-FFF2-40B4-BE49-F238E27FC236}">
                  <a16:creationId xmlns:a16="http://schemas.microsoft.com/office/drawing/2014/main" id="{A956539E-A787-B72D-C6A5-3E2A825D7D9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8923" name="Text Box 11">
              <a:extLst>
                <a:ext uri="{FF2B5EF4-FFF2-40B4-BE49-F238E27FC236}">
                  <a16:creationId xmlns:a16="http://schemas.microsoft.com/office/drawing/2014/main" id="{8CBD21EA-81B7-C0A7-DAA0-5B42BD962786}"/>
                </a:ext>
              </a:extLst>
            </p:cNvPr>
            <p:cNvSpPr txBox="1">
              <a:spLocks noChangeArrowheads="1"/>
            </p:cNvSpPr>
            <p:nvPr/>
          </p:nvSpPr>
          <p:spPr bwMode="auto">
            <a:xfrm>
              <a:off x="432" y="912"/>
              <a:ext cx="523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Saint Nicholas was a bishop in the fourth century and was known to “protect children”</a:t>
              </a:r>
              <a:endParaRPr lang="en-US" altLang="en-US" sz="3200">
                <a:solidFill>
                  <a:srgbClr val="FFFF66"/>
                </a:solidFill>
                <a:effectLst>
                  <a:outerShdw blurRad="38100" dist="38100" dir="2700000" algn="tl">
                    <a:srgbClr val="C0C0C0"/>
                  </a:outerShdw>
                </a:effectLst>
                <a:latin typeface="Britannic Bold" panose="020B0903060703020204" pitchFamily="34" charset="0"/>
              </a:endParaRPr>
            </a:p>
          </p:txBody>
        </p:sp>
      </p:grpSp>
      <p:grpSp>
        <p:nvGrpSpPr>
          <p:cNvPr id="38924" name="Group 12">
            <a:extLst>
              <a:ext uri="{FF2B5EF4-FFF2-40B4-BE49-F238E27FC236}">
                <a16:creationId xmlns:a16="http://schemas.microsoft.com/office/drawing/2014/main" id="{1535C4D1-E27B-AF22-DC64-B6263A3CFA8F}"/>
              </a:ext>
            </a:extLst>
          </p:cNvPr>
          <p:cNvGrpSpPr>
            <a:grpSpLocks/>
          </p:cNvGrpSpPr>
          <p:nvPr/>
        </p:nvGrpSpPr>
        <p:grpSpPr bwMode="auto">
          <a:xfrm>
            <a:off x="304800" y="4343400"/>
            <a:ext cx="8839200" cy="1554163"/>
            <a:chOff x="192" y="912"/>
            <a:chExt cx="5472" cy="979"/>
          </a:xfrm>
        </p:grpSpPr>
        <p:pic>
          <p:nvPicPr>
            <p:cNvPr id="38925" name="Picture 13">
              <a:extLst>
                <a:ext uri="{FF2B5EF4-FFF2-40B4-BE49-F238E27FC236}">
                  <a16:creationId xmlns:a16="http://schemas.microsoft.com/office/drawing/2014/main" id="{A8CB9834-CC3C-2D46-EE24-9B9CD02340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38926" name="Text Box 14">
              <a:extLst>
                <a:ext uri="{FF2B5EF4-FFF2-40B4-BE49-F238E27FC236}">
                  <a16:creationId xmlns:a16="http://schemas.microsoft.com/office/drawing/2014/main" id="{8A2F92ED-274C-78EB-0EC9-4E14BCFBAB1D}"/>
                </a:ext>
              </a:extLst>
            </p:cNvPr>
            <p:cNvSpPr txBox="1">
              <a:spLocks noChangeArrowheads="1"/>
            </p:cNvSpPr>
            <p:nvPr/>
          </p:nvSpPr>
          <p:spPr bwMode="auto">
            <a:xfrm>
              <a:off x="432" y="912"/>
              <a:ext cx="5232" cy="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The children prayed to Saint Nicholas after his death, and believed that he answered their prayers with thousands of miracles</a:t>
              </a: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8917"/>
                                        </p:tgtEl>
                                        <p:attrNameLst>
                                          <p:attrName>style.visibility</p:attrName>
                                        </p:attrNameLst>
                                      </p:cBhvr>
                                      <p:to>
                                        <p:strVal val="visible"/>
                                      </p:to>
                                    </p:set>
                                    <p:animEffect transition="in" filter="dissolve">
                                      <p:cBhvr>
                                        <p:cTn id="7" dur="500"/>
                                        <p:tgtEl>
                                          <p:spTgt spid="389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8921"/>
                                        </p:tgtEl>
                                        <p:attrNameLst>
                                          <p:attrName>style.visibility</p:attrName>
                                        </p:attrNameLst>
                                      </p:cBhvr>
                                      <p:to>
                                        <p:strVal val="visible"/>
                                      </p:to>
                                    </p:set>
                                    <p:animEffect transition="in" filter="dissolve">
                                      <p:cBhvr>
                                        <p:cTn id="12" dur="500"/>
                                        <p:tgtEl>
                                          <p:spTgt spid="389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8924"/>
                                        </p:tgtEl>
                                        <p:attrNameLst>
                                          <p:attrName>style.visibility</p:attrName>
                                        </p:attrNameLst>
                                      </p:cBhvr>
                                      <p:to>
                                        <p:strVal val="visible"/>
                                      </p:to>
                                    </p:set>
                                    <p:animEffect transition="in" filter="dissolve">
                                      <p:cBhvr>
                                        <p:cTn id="17" dur="500"/>
                                        <p:tgtEl>
                                          <p:spTgt spid="389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6" name="Group 1026">
            <a:extLst>
              <a:ext uri="{FF2B5EF4-FFF2-40B4-BE49-F238E27FC236}">
                <a16:creationId xmlns:a16="http://schemas.microsoft.com/office/drawing/2014/main" id="{A450EFB1-4169-2386-EBCE-D2077CDD3FDA}"/>
              </a:ext>
            </a:extLst>
          </p:cNvPr>
          <p:cNvGrpSpPr>
            <a:grpSpLocks/>
          </p:cNvGrpSpPr>
          <p:nvPr/>
        </p:nvGrpSpPr>
        <p:grpSpPr bwMode="auto">
          <a:xfrm>
            <a:off x="76200" y="0"/>
            <a:ext cx="8991600" cy="1214438"/>
            <a:chOff x="48" y="0"/>
            <a:chExt cx="5664" cy="765"/>
          </a:xfrm>
        </p:grpSpPr>
        <p:pic>
          <p:nvPicPr>
            <p:cNvPr id="41987" name="Picture 1027">
              <a:extLst>
                <a:ext uri="{FF2B5EF4-FFF2-40B4-BE49-F238E27FC236}">
                  <a16:creationId xmlns:a16="http://schemas.microsoft.com/office/drawing/2014/main" id="{47A6D14B-4757-76E5-196F-7762CF68E2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92"/>
              <a:ext cx="4800" cy="653"/>
            </a:xfrm>
            <a:prstGeom prst="rect">
              <a:avLst/>
            </a:prstGeom>
            <a:noFill/>
            <a:extLst>
              <a:ext uri="{909E8E84-426E-40DD-AFC4-6F175D3DCCD1}">
                <a14:hiddenFill xmlns:a14="http://schemas.microsoft.com/office/drawing/2010/main">
                  <a:solidFill>
                    <a:srgbClr val="FFFFFF"/>
                  </a:solidFill>
                </a14:hiddenFill>
              </a:ext>
            </a:extLst>
          </p:spPr>
        </p:pic>
        <p:pic>
          <p:nvPicPr>
            <p:cNvPr id="41988" name="Picture 1028">
              <a:extLst>
                <a:ext uri="{FF2B5EF4-FFF2-40B4-BE49-F238E27FC236}">
                  <a16:creationId xmlns:a16="http://schemas.microsoft.com/office/drawing/2014/main" id="{51CF97CD-5E70-1098-49BB-76C60996E9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 y="0"/>
              <a:ext cx="864" cy="76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1989" name="Group 1029">
            <a:extLst>
              <a:ext uri="{FF2B5EF4-FFF2-40B4-BE49-F238E27FC236}">
                <a16:creationId xmlns:a16="http://schemas.microsoft.com/office/drawing/2014/main" id="{FB115F39-F73F-1F98-568C-56494D56866F}"/>
              </a:ext>
            </a:extLst>
          </p:cNvPr>
          <p:cNvGrpSpPr>
            <a:grpSpLocks/>
          </p:cNvGrpSpPr>
          <p:nvPr/>
        </p:nvGrpSpPr>
        <p:grpSpPr bwMode="auto">
          <a:xfrm>
            <a:off x="304800" y="2087563"/>
            <a:ext cx="8839200" cy="2041525"/>
            <a:chOff x="192" y="912"/>
            <a:chExt cx="5472" cy="1286"/>
          </a:xfrm>
        </p:grpSpPr>
        <p:pic>
          <p:nvPicPr>
            <p:cNvPr id="41990" name="Picture 1030">
              <a:extLst>
                <a:ext uri="{FF2B5EF4-FFF2-40B4-BE49-F238E27FC236}">
                  <a16:creationId xmlns:a16="http://schemas.microsoft.com/office/drawing/2014/main" id="{EA234BFE-215E-1866-3E11-57C4603094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41991" name="Text Box 1031">
              <a:extLst>
                <a:ext uri="{FF2B5EF4-FFF2-40B4-BE49-F238E27FC236}">
                  <a16:creationId xmlns:a16="http://schemas.microsoft.com/office/drawing/2014/main" id="{309C29C3-B893-628E-BFEA-569F0956A61B}"/>
                </a:ext>
              </a:extLst>
            </p:cNvPr>
            <p:cNvSpPr txBox="1">
              <a:spLocks noChangeArrowheads="1"/>
            </p:cNvSpPr>
            <p:nvPr/>
          </p:nvSpPr>
          <p:spPr bwMode="auto">
            <a:xfrm>
              <a:off x="432" y="912"/>
              <a:ext cx="5232" cy="1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In the times of the reformation, the Protestants who wanted to keep the holiday simply removed Saint Nicholas for the “Christmas man” or “Father Christmas”</a:t>
              </a:r>
            </a:p>
          </p:txBody>
        </p:sp>
      </p:grpSp>
      <p:sp>
        <p:nvSpPr>
          <p:cNvPr id="41992" name="Text Box 1032">
            <a:extLst>
              <a:ext uri="{FF2B5EF4-FFF2-40B4-BE49-F238E27FC236}">
                <a16:creationId xmlns:a16="http://schemas.microsoft.com/office/drawing/2014/main" id="{1ABF0E76-D106-D08D-29C2-3699AA5CDF31}"/>
              </a:ext>
            </a:extLst>
          </p:cNvPr>
          <p:cNvSpPr txBox="1">
            <a:spLocks noChangeArrowheads="1"/>
          </p:cNvSpPr>
          <p:nvPr/>
        </p:nvSpPr>
        <p:spPr bwMode="auto">
          <a:xfrm>
            <a:off x="152400" y="14478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FF66"/>
                </a:solidFill>
                <a:effectLst>
                  <a:outerShdw blurRad="38100" dist="38100" dir="2700000" algn="tl">
                    <a:srgbClr val="C0C0C0"/>
                  </a:outerShdw>
                </a:effectLst>
                <a:latin typeface="Britannic Bold" panose="020B0903060703020204" pitchFamily="34" charset="0"/>
              </a:rPr>
              <a:t>#1   Christmas Is A False Tradition Of Man</a:t>
            </a:r>
          </a:p>
        </p:txBody>
      </p:sp>
      <p:grpSp>
        <p:nvGrpSpPr>
          <p:cNvPr id="41993" name="Group 1033">
            <a:extLst>
              <a:ext uri="{FF2B5EF4-FFF2-40B4-BE49-F238E27FC236}">
                <a16:creationId xmlns:a16="http://schemas.microsoft.com/office/drawing/2014/main" id="{7A2FF350-49E5-FC77-5C4F-FDB100AAE20F}"/>
              </a:ext>
            </a:extLst>
          </p:cNvPr>
          <p:cNvGrpSpPr>
            <a:grpSpLocks/>
          </p:cNvGrpSpPr>
          <p:nvPr/>
        </p:nvGrpSpPr>
        <p:grpSpPr bwMode="auto">
          <a:xfrm>
            <a:off x="304800" y="4191000"/>
            <a:ext cx="8839200" cy="2528888"/>
            <a:chOff x="192" y="912"/>
            <a:chExt cx="5472" cy="1593"/>
          </a:xfrm>
        </p:grpSpPr>
        <p:pic>
          <p:nvPicPr>
            <p:cNvPr id="41994" name="Picture 1034">
              <a:extLst>
                <a:ext uri="{FF2B5EF4-FFF2-40B4-BE49-F238E27FC236}">
                  <a16:creationId xmlns:a16="http://schemas.microsoft.com/office/drawing/2014/main" id="{7DAF8405-163C-B3BA-F754-EC003AEF8B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912"/>
              <a:ext cx="221" cy="276"/>
            </a:xfrm>
            <a:prstGeom prst="rect">
              <a:avLst/>
            </a:prstGeom>
            <a:noFill/>
            <a:extLst>
              <a:ext uri="{909E8E84-426E-40DD-AFC4-6F175D3DCCD1}">
                <a14:hiddenFill xmlns:a14="http://schemas.microsoft.com/office/drawing/2010/main">
                  <a:solidFill>
                    <a:srgbClr val="FFFFFF"/>
                  </a:solidFill>
                </a14:hiddenFill>
              </a:ext>
            </a:extLst>
          </p:spPr>
        </p:pic>
        <p:sp>
          <p:nvSpPr>
            <p:cNvPr id="41995" name="Text Box 1035">
              <a:extLst>
                <a:ext uri="{FF2B5EF4-FFF2-40B4-BE49-F238E27FC236}">
                  <a16:creationId xmlns:a16="http://schemas.microsoft.com/office/drawing/2014/main" id="{424A3F0A-176A-735A-E260-213F1895CFD0}"/>
                </a:ext>
              </a:extLst>
            </p:cNvPr>
            <p:cNvSpPr txBox="1">
              <a:spLocks noChangeArrowheads="1"/>
            </p:cNvSpPr>
            <p:nvPr/>
          </p:nvSpPr>
          <p:spPr bwMode="auto">
            <a:xfrm>
              <a:off x="432" y="912"/>
              <a:ext cx="5232" cy="1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FFCC"/>
                  </a:solidFill>
                  <a:effectLst>
                    <a:outerShdw blurRad="38100" dist="38100" dir="2700000" algn="tl">
                      <a:srgbClr val="C0C0C0"/>
                    </a:outerShdw>
                  </a:effectLst>
                  <a:latin typeface="Britannic Bold" panose="020B0903060703020204" pitchFamily="34" charset="0"/>
                </a:rPr>
                <a:t>Today we think of Santa Claus which is our English version of Saint Nicholas. Even the Dutch call Him Sinter Klaas. How many of you have ever sang: “Jolly old Saint Nicholas, lend your ear this way?”</a:t>
              </a: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dissolve">
                                      <p:cBhvr>
                                        <p:cTn id="7" dur="500"/>
                                        <p:tgtEl>
                                          <p:spTgt spid="419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1993"/>
                                        </p:tgtEl>
                                        <p:attrNameLst>
                                          <p:attrName>style.visibility</p:attrName>
                                        </p:attrNameLst>
                                      </p:cBhvr>
                                      <p:to>
                                        <p:strVal val="visible"/>
                                      </p:to>
                                    </p:set>
                                    <p:animEffect transition="in" filter="dissolve">
                                      <p:cBhvr>
                                        <p:cTn id="12" dur="500"/>
                                        <p:tgtEl>
                                          <p:spTgt spid="419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B2B2B2"/>
      </a:lt2>
      <a:accent1>
        <a:srgbClr val="B2B2B2"/>
      </a:accent1>
      <a:accent2>
        <a:srgbClr val="808080"/>
      </a:accent2>
      <a:accent3>
        <a:srgbClr val="FFFFFF"/>
      </a:accent3>
      <a:accent4>
        <a:srgbClr val="000000"/>
      </a:accent4>
      <a:accent5>
        <a:srgbClr val="D5D5D5"/>
      </a:accent5>
      <a:accent6>
        <a:srgbClr val="737373"/>
      </a:accent6>
      <a:hlink>
        <a:srgbClr val="969696"/>
      </a:hlink>
      <a:folHlink>
        <a:srgbClr val="4D4D4D"/>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458A"/>
        </a:dk1>
        <a:lt1>
          <a:srgbClr val="D7D6AE"/>
        </a:lt1>
        <a:dk2>
          <a:srgbClr val="000066"/>
        </a:dk2>
        <a:lt2>
          <a:srgbClr val="006666"/>
        </a:lt2>
        <a:accent1>
          <a:srgbClr val="007A77"/>
        </a:accent1>
        <a:accent2>
          <a:srgbClr val="005856"/>
        </a:accent2>
        <a:accent3>
          <a:srgbClr val="AAAAB8"/>
        </a:accent3>
        <a:accent4>
          <a:srgbClr val="B7B794"/>
        </a:accent4>
        <a:accent5>
          <a:srgbClr val="AABEBD"/>
        </a:accent5>
        <a:accent6>
          <a:srgbClr val="004F4D"/>
        </a:accent6>
        <a:hlink>
          <a:srgbClr val="A8A884"/>
        </a:hlink>
        <a:folHlink>
          <a:srgbClr val="867E5E"/>
        </a:folHlink>
      </a:clrScheme>
      <a:clrMap bg1="dk2" tx1="lt1" bg2="dk1" tx2="lt2" accent1="accent1" accent2="accent2" accent3="accent3" accent4="accent4" accent5="accent5" accent6="accent6" hlink="hlink" folHlink="folHlink"/>
    </a:extraClrScheme>
    <a:extraClrScheme>
      <a:clrScheme name="Default Design 2">
        <a:dk1>
          <a:srgbClr val="000066"/>
        </a:dk1>
        <a:lt1>
          <a:srgbClr val="FFFFFF"/>
        </a:lt1>
        <a:dk2>
          <a:srgbClr val="660066"/>
        </a:dk2>
        <a:lt2>
          <a:srgbClr val="FFFFCC"/>
        </a:lt2>
        <a:accent1>
          <a:srgbClr val="666699"/>
        </a:accent1>
        <a:accent2>
          <a:srgbClr val="000099"/>
        </a:accent2>
        <a:accent3>
          <a:srgbClr val="FFFFFF"/>
        </a:accent3>
        <a:accent4>
          <a:srgbClr val="000056"/>
        </a:accent4>
        <a:accent5>
          <a:srgbClr val="B8B8CA"/>
        </a:accent5>
        <a:accent6>
          <a:srgbClr val="00008A"/>
        </a:accent6>
        <a:hlink>
          <a:srgbClr val="006666"/>
        </a:hlink>
        <a:folHlink>
          <a:srgbClr val="80008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B2B2B2"/>
        </a:lt2>
        <a:accent1>
          <a:srgbClr val="B2B2B2"/>
        </a:accent1>
        <a:accent2>
          <a:srgbClr val="808080"/>
        </a:accent2>
        <a:accent3>
          <a:srgbClr val="FFFFFF"/>
        </a:accent3>
        <a:accent4>
          <a:srgbClr val="000000"/>
        </a:accent4>
        <a:accent5>
          <a:srgbClr val="D5D5D5"/>
        </a:accent5>
        <a:accent6>
          <a:srgbClr val="737373"/>
        </a:accent6>
        <a:hlink>
          <a:srgbClr val="969696"/>
        </a:hlink>
        <a:folHlink>
          <a:srgbClr val="4D4D4D"/>
        </a:folHlink>
      </a:clrScheme>
      <a:clrMap bg1="lt1" tx1="dk1" bg2="lt2" tx2="dk2" accent1="accent1" accent2="accent2" accent3="accent3" accent4="accent4" accent5="accent5" accent6="accent6" hlink="hlink" folHlink="folHlink"/>
    </a:extraClrScheme>
    <a:extraClrScheme>
      <a:clrScheme name="Default Design 4">
        <a:dk1>
          <a:srgbClr val="003300"/>
        </a:dk1>
        <a:lt1>
          <a:srgbClr val="DBD0B9"/>
        </a:lt1>
        <a:dk2>
          <a:srgbClr val="09472B"/>
        </a:dk2>
        <a:lt2>
          <a:srgbClr val="A38955"/>
        </a:lt2>
        <a:accent1>
          <a:srgbClr val="B8A378"/>
        </a:accent1>
        <a:accent2>
          <a:srgbClr val="8E774A"/>
        </a:accent2>
        <a:accent3>
          <a:srgbClr val="AAB1AC"/>
        </a:accent3>
        <a:accent4>
          <a:srgbClr val="BBB19E"/>
        </a:accent4>
        <a:accent5>
          <a:srgbClr val="D8CEBE"/>
        </a:accent5>
        <a:accent6>
          <a:srgbClr val="806B42"/>
        </a:accent6>
        <a:hlink>
          <a:srgbClr val="A7A743"/>
        </a:hlink>
        <a:folHlink>
          <a:srgbClr val="919777"/>
        </a:folHlink>
      </a:clrScheme>
      <a:clrMap bg1="dk2" tx1="lt1" bg2="dk1" tx2="lt2" accent1="accent1" accent2="accent2" accent3="accent3" accent4="accent4" accent5="accent5" accent6="accent6" hlink="hlink" folHlink="folHlink"/>
    </a:extraClrScheme>
    <a:extraClrScheme>
      <a:clrScheme name="Default Design 5">
        <a:dk1>
          <a:srgbClr val="5F5F5F"/>
        </a:dk1>
        <a:lt1>
          <a:srgbClr val="DDDDDD"/>
        </a:lt1>
        <a:dk2>
          <a:srgbClr val="000000"/>
        </a:dk2>
        <a:lt2>
          <a:srgbClr val="5F5F5F"/>
        </a:lt2>
        <a:accent1>
          <a:srgbClr val="B2B2B2"/>
        </a:accent1>
        <a:accent2>
          <a:srgbClr val="808080"/>
        </a:accent2>
        <a:accent3>
          <a:srgbClr val="AAAAAA"/>
        </a:accent3>
        <a:accent4>
          <a:srgbClr val="BDBDBD"/>
        </a:accent4>
        <a:accent5>
          <a:srgbClr val="D5D5D5"/>
        </a:accent5>
        <a:accent6>
          <a:srgbClr val="737373"/>
        </a:accent6>
        <a:hlink>
          <a:srgbClr val="B2B2B2"/>
        </a:hlink>
        <a:folHlink>
          <a:srgbClr val="777777"/>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531</TotalTime>
  <Words>1969</Words>
  <Application>Microsoft Office PowerPoint</Application>
  <PresentationFormat>On-screen Show (4:3)</PresentationFormat>
  <Paragraphs>114</Paragraphs>
  <Slides>26</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Britannic Bold</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Sonia Coleman</dc:creator>
  <cp:lastModifiedBy>Nayan GRIFFITHS</cp:lastModifiedBy>
  <cp:revision>13</cp:revision>
  <cp:lastPrinted>1601-01-01T00:00:00Z</cp:lastPrinted>
  <dcterms:created xsi:type="dcterms:W3CDTF">2000-06-04T03:41:43Z</dcterms:created>
  <dcterms:modified xsi:type="dcterms:W3CDTF">2023-06-06T09:57:36Z</dcterms:modified>
</cp:coreProperties>
</file>